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3169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400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3912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6349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8760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35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1085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8972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7072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8068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1352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347D3-CE6D-4564-BD46-557362D8DDED}" type="datetimeFigureOut">
              <a:rPr lang="zh-TW" altLang="en-US" smtClean="0"/>
              <a:t>2021/6/2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1CF5F-66DF-4337-BDE2-A33AB4A120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518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8010" y="2490653"/>
            <a:ext cx="2316480" cy="155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Box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326673" y="1045029"/>
            <a:ext cx="1907177" cy="8186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HDMI</a:t>
            </a:r>
            <a:r>
              <a:rPr lang="zh-TW" altLang="en-US" dirty="0" smtClean="0"/>
              <a:t> </a:t>
            </a:r>
            <a:r>
              <a:rPr lang="en-US" altLang="zh-TW" dirty="0" smtClean="0"/>
              <a:t>sink</a:t>
            </a:r>
            <a:endParaRPr lang="zh-TW" altLang="en-US" dirty="0"/>
          </a:p>
        </p:txBody>
      </p:sp>
      <p:cxnSp>
        <p:nvCxnSpPr>
          <p:cNvPr id="9" name="直線接點 8"/>
          <p:cNvCxnSpPr>
            <a:stCxn id="4" idx="0"/>
            <a:endCxn id="5" idx="1"/>
          </p:cNvCxnSpPr>
          <p:nvPr/>
        </p:nvCxnSpPr>
        <p:spPr>
          <a:xfrm flipV="1">
            <a:off x="1576250" y="1454332"/>
            <a:ext cx="1750423" cy="1036321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1254032" y="1528357"/>
            <a:ext cx="923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HDMI output</a:t>
            </a:r>
            <a:endParaRPr lang="zh-TW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326673" y="4868092"/>
            <a:ext cx="1907177" cy="8186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Microphone</a:t>
            </a:r>
            <a:endParaRPr lang="zh-TW" altLang="en-US" dirty="0"/>
          </a:p>
        </p:txBody>
      </p:sp>
      <p:cxnSp>
        <p:nvCxnSpPr>
          <p:cNvPr id="13" name="直線接點 12"/>
          <p:cNvCxnSpPr>
            <a:stCxn id="4" idx="2"/>
            <a:endCxn id="12" idx="1"/>
          </p:cNvCxnSpPr>
          <p:nvPr/>
        </p:nvCxnSpPr>
        <p:spPr>
          <a:xfrm>
            <a:off x="1576250" y="4040778"/>
            <a:ext cx="1750423" cy="1236617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1366333" y="4458796"/>
            <a:ext cx="923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MIC</a:t>
            </a:r>
            <a:r>
              <a:rPr lang="zh-TW" altLang="en-US" dirty="0" smtClean="0"/>
              <a:t> </a:t>
            </a:r>
            <a:r>
              <a:rPr lang="en-US" altLang="zh-TW" dirty="0" smtClean="0"/>
              <a:t>input</a:t>
            </a:r>
            <a:endParaRPr lang="zh-TW" altLang="en-US" dirty="0"/>
          </a:p>
        </p:txBody>
      </p:sp>
      <p:pic>
        <p:nvPicPr>
          <p:cNvPr id="1030" name="Picture 6" descr="商業照片: 聲波 · 圖標 · 白 · 音樂 · 技術 · 電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204" y="4458796"/>
            <a:ext cx="1402533" cy="163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商業照片: 聲波 · 圖標 · 白 · 音樂 · 技術 · 電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204" y="635733"/>
            <a:ext cx="1402533" cy="163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/>
          <p:cNvSpPr/>
          <p:nvPr/>
        </p:nvSpPr>
        <p:spPr>
          <a:xfrm>
            <a:off x="7934875" y="2394857"/>
            <a:ext cx="1149532" cy="1741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Recorder APP on mobile</a:t>
            </a:r>
            <a:endParaRPr lang="zh-TW" altLang="en-US" dirty="0"/>
          </a:p>
        </p:txBody>
      </p:sp>
      <p:cxnSp>
        <p:nvCxnSpPr>
          <p:cNvPr id="23" name="直線單箭頭接點 22"/>
          <p:cNvCxnSpPr>
            <a:stCxn id="1030" idx="1"/>
            <a:endCxn id="12" idx="3"/>
          </p:cNvCxnSpPr>
          <p:nvPr/>
        </p:nvCxnSpPr>
        <p:spPr>
          <a:xfrm flipH="1">
            <a:off x="5233850" y="5277395"/>
            <a:ext cx="491354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>
            <a:off x="5302837" y="1454332"/>
            <a:ext cx="584157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1030" idx="3"/>
            <a:endCxn id="20" idx="1"/>
          </p:cNvCxnSpPr>
          <p:nvPr/>
        </p:nvCxnSpPr>
        <p:spPr>
          <a:xfrm flipV="1">
            <a:off x="7127737" y="3265715"/>
            <a:ext cx="807138" cy="201168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/>
          <p:cNvCxnSpPr>
            <a:stCxn id="22" idx="3"/>
            <a:endCxn id="20" idx="1"/>
          </p:cNvCxnSpPr>
          <p:nvPr/>
        </p:nvCxnSpPr>
        <p:spPr>
          <a:xfrm>
            <a:off x="7127737" y="1454332"/>
            <a:ext cx="807138" cy="181138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文字方塊 36"/>
          <p:cNvSpPr txBox="1"/>
          <p:nvPr/>
        </p:nvSpPr>
        <p:spPr>
          <a:xfrm>
            <a:off x="5771036" y="4367356"/>
            <a:ext cx="1310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Input voice</a:t>
            </a:r>
            <a:endParaRPr lang="zh-TW" altLang="en-US" dirty="0"/>
          </a:p>
        </p:txBody>
      </p:sp>
      <p:sp>
        <p:nvSpPr>
          <p:cNvPr id="38" name="文字方塊 37"/>
          <p:cNvSpPr txBox="1"/>
          <p:nvPr/>
        </p:nvSpPr>
        <p:spPr>
          <a:xfrm>
            <a:off x="5771035" y="635733"/>
            <a:ext cx="144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Output voice</a:t>
            </a:r>
            <a:endParaRPr lang="zh-TW" altLang="en-US" dirty="0"/>
          </a:p>
        </p:txBody>
      </p:sp>
      <p:pic>
        <p:nvPicPr>
          <p:cNvPr id="41" name="圖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795" y="2490653"/>
            <a:ext cx="2770304" cy="1476097"/>
          </a:xfrm>
          <a:prstGeom prst="rect">
            <a:avLst/>
          </a:prstGeom>
        </p:spPr>
      </p:pic>
      <p:cxnSp>
        <p:nvCxnSpPr>
          <p:cNvPr id="43" name="直線單箭頭接點 42"/>
          <p:cNvCxnSpPr/>
          <p:nvPr/>
        </p:nvCxnSpPr>
        <p:spPr>
          <a:xfrm flipV="1">
            <a:off x="9518469" y="3500847"/>
            <a:ext cx="7799" cy="16023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單箭頭接點 46"/>
          <p:cNvCxnSpPr/>
          <p:nvPr/>
        </p:nvCxnSpPr>
        <p:spPr>
          <a:xfrm flipV="1">
            <a:off x="11016344" y="3470367"/>
            <a:ext cx="7799" cy="16023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9178414" y="5160613"/>
            <a:ext cx="78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input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10629073" y="5160613"/>
            <a:ext cx="89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output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5" name="矩形圖說文字 44"/>
          <p:cNvSpPr/>
          <p:nvPr/>
        </p:nvSpPr>
        <p:spPr>
          <a:xfrm>
            <a:off x="8795657" y="635733"/>
            <a:ext cx="2412274" cy="1227902"/>
          </a:xfrm>
          <a:prstGeom prst="wedgeRectCallout">
            <a:avLst>
              <a:gd name="adj1" fmla="val -10684"/>
              <a:gd name="adj2" fmla="val 10434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Analysis record file with </a:t>
            </a:r>
            <a:r>
              <a:rPr lang="en-US" altLang="zh-TW" dirty="0" smtClean="0"/>
              <a:t>Audacity.</a:t>
            </a:r>
            <a:endParaRPr lang="zh-TW" altLang="en-US" dirty="0"/>
          </a:p>
        </p:txBody>
      </p:sp>
      <p:sp>
        <p:nvSpPr>
          <p:cNvPr id="40" name="文字方塊 39"/>
          <p:cNvSpPr txBox="1"/>
          <p:nvPr/>
        </p:nvSpPr>
        <p:spPr>
          <a:xfrm>
            <a:off x="9829229" y="2764972"/>
            <a:ext cx="96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380 </a:t>
            </a:r>
            <a:r>
              <a:rPr lang="en-US" altLang="zh-TW" dirty="0" err="1" smtClean="0">
                <a:solidFill>
                  <a:srgbClr val="FF0000"/>
                </a:solidFill>
              </a:rPr>
              <a:t>ms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645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26</Words>
  <Application>Microsoft Office PowerPoint</Application>
  <PresentationFormat>寬螢幕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sita</dc:creator>
  <cp:lastModifiedBy>sita</cp:lastModifiedBy>
  <cp:revision>3</cp:revision>
  <dcterms:created xsi:type="dcterms:W3CDTF">2021-06-02T10:22:09Z</dcterms:created>
  <dcterms:modified xsi:type="dcterms:W3CDTF">2021-06-02T10:42:51Z</dcterms:modified>
</cp:coreProperties>
</file>