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672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7910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487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696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96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4014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372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0309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718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2328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418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10FF7-BC99-4FD8-9E7E-E4D26A7F3764}" type="datetimeFigureOut">
              <a:rPr lang="zh-TW" altLang="en-US" smtClean="0"/>
              <a:t>2021/6/4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1E0E1-A11F-4633-8EFA-1D9D0B675D1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2246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07471" y="3553100"/>
            <a:ext cx="2046515" cy="870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Open Audio Record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2107471" y="609602"/>
            <a:ext cx="2046515" cy="870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Start Karaoke APP</a:t>
            </a:r>
            <a:br>
              <a:rPr lang="en-US" altLang="zh-TW" dirty="0" smtClean="0"/>
            </a:br>
            <a:r>
              <a:rPr lang="en-US" altLang="zh-TW" dirty="0" smtClean="0"/>
              <a:t>Set BTF MIC on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2394853" y="44327"/>
            <a:ext cx="147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APP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824539" y="609602"/>
            <a:ext cx="2046515" cy="87085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Open MIC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5111921" y="44327"/>
            <a:ext cx="147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HAL</a:t>
            </a:r>
            <a:endParaRPr lang="zh-TW" altLang="en-US" dirty="0"/>
          </a:p>
        </p:txBody>
      </p:sp>
      <p:cxnSp>
        <p:nvCxnSpPr>
          <p:cNvPr id="13" name="直線單箭頭接點 12"/>
          <p:cNvCxnSpPr>
            <a:stCxn id="6" idx="2"/>
            <a:endCxn id="54" idx="0"/>
          </p:cNvCxnSpPr>
          <p:nvPr/>
        </p:nvCxnSpPr>
        <p:spPr>
          <a:xfrm>
            <a:off x="3130729" y="1480459"/>
            <a:ext cx="0" cy="583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>
            <a:stCxn id="6" idx="3"/>
            <a:endCxn id="10" idx="1"/>
          </p:cNvCxnSpPr>
          <p:nvPr/>
        </p:nvCxnSpPr>
        <p:spPr>
          <a:xfrm>
            <a:off x="4153986" y="1045031"/>
            <a:ext cx="6705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4824539" y="3553099"/>
            <a:ext cx="2046515" cy="87085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Start MIC Recording</a:t>
            </a:r>
            <a:endParaRPr lang="zh-TW" altLang="en-US" dirty="0"/>
          </a:p>
        </p:txBody>
      </p:sp>
      <p:cxnSp>
        <p:nvCxnSpPr>
          <p:cNvPr id="19" name="直線單箭頭接點 18"/>
          <p:cNvCxnSpPr>
            <a:stCxn id="5" idx="3"/>
            <a:endCxn id="17" idx="1"/>
          </p:cNvCxnSpPr>
          <p:nvPr/>
        </p:nvCxnSpPr>
        <p:spPr>
          <a:xfrm flipV="1">
            <a:off x="4153986" y="3988528"/>
            <a:ext cx="67055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107471" y="4911635"/>
            <a:ext cx="2046515" cy="870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Close Audio Record</a:t>
            </a:r>
            <a:endParaRPr lang="zh-TW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4824539" y="4911635"/>
            <a:ext cx="2046515" cy="87085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Stop MIC Recording</a:t>
            </a:r>
            <a:endParaRPr lang="zh-TW" altLang="en-US" dirty="0"/>
          </a:p>
        </p:txBody>
      </p:sp>
      <p:cxnSp>
        <p:nvCxnSpPr>
          <p:cNvPr id="24" name="直線單箭頭接點 23"/>
          <p:cNvCxnSpPr>
            <a:stCxn id="22" idx="3"/>
            <a:endCxn id="23" idx="1"/>
          </p:cNvCxnSpPr>
          <p:nvPr/>
        </p:nvCxnSpPr>
        <p:spPr>
          <a:xfrm>
            <a:off x="4153986" y="5347064"/>
            <a:ext cx="6705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>
            <a:stCxn id="5" idx="2"/>
            <a:endCxn id="22" idx="0"/>
          </p:cNvCxnSpPr>
          <p:nvPr/>
        </p:nvCxnSpPr>
        <p:spPr>
          <a:xfrm>
            <a:off x="3130729" y="4423957"/>
            <a:ext cx="0" cy="487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733008" y="3370217"/>
            <a:ext cx="2804159" cy="2717074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圖說文字 27"/>
          <p:cNvSpPr/>
          <p:nvPr/>
        </p:nvSpPr>
        <p:spPr>
          <a:xfrm>
            <a:off x="95795" y="1645921"/>
            <a:ext cx="1349828" cy="1010190"/>
          </a:xfrm>
          <a:prstGeom prst="wedgeRectCallout">
            <a:avLst>
              <a:gd name="adj1" fmla="val 72242"/>
              <a:gd name="adj2" fmla="val 119549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Play music and singing</a:t>
            </a:r>
            <a:endParaRPr lang="zh-TW" altLang="en-US" dirty="0"/>
          </a:p>
        </p:txBody>
      </p:sp>
      <p:cxnSp>
        <p:nvCxnSpPr>
          <p:cNvPr id="43" name="肘形接點 42"/>
          <p:cNvCxnSpPr>
            <a:stCxn id="22" idx="2"/>
            <a:endCxn id="54" idx="1"/>
          </p:cNvCxnSpPr>
          <p:nvPr/>
        </p:nvCxnSpPr>
        <p:spPr>
          <a:xfrm rot="5400000" flipH="1">
            <a:off x="977534" y="3629298"/>
            <a:ext cx="3283131" cy="1023258"/>
          </a:xfrm>
          <a:prstGeom prst="bentConnector4">
            <a:avLst>
              <a:gd name="adj1" fmla="val -22878"/>
              <a:gd name="adj2" fmla="val 18106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2107471" y="2063932"/>
            <a:ext cx="2046515" cy="870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User select song</a:t>
            </a:r>
            <a:endParaRPr lang="zh-TW" altLang="en-US" dirty="0"/>
          </a:p>
        </p:txBody>
      </p:sp>
      <p:cxnSp>
        <p:nvCxnSpPr>
          <p:cNvPr id="61" name="直線單箭頭接點 60"/>
          <p:cNvCxnSpPr>
            <a:stCxn id="54" idx="2"/>
            <a:endCxn id="5" idx="0"/>
          </p:cNvCxnSpPr>
          <p:nvPr/>
        </p:nvCxnSpPr>
        <p:spPr>
          <a:xfrm>
            <a:off x="3130729" y="2934789"/>
            <a:ext cx="0" cy="618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9988724" y="609602"/>
            <a:ext cx="2046515" cy="4354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MIC</a:t>
            </a:r>
            <a:endParaRPr lang="zh-TW" altLang="en-US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10132413" y="62528"/>
            <a:ext cx="1759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MIC Audio Flow</a:t>
            </a:r>
            <a:endParaRPr lang="zh-TW" altLang="en-US" dirty="0"/>
          </a:p>
        </p:txBody>
      </p:sp>
      <p:sp>
        <p:nvSpPr>
          <p:cNvPr id="70" name="矩形 69"/>
          <p:cNvSpPr/>
          <p:nvPr/>
        </p:nvSpPr>
        <p:spPr>
          <a:xfrm>
            <a:off x="9988722" y="1380309"/>
            <a:ext cx="2046515" cy="4354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APP</a:t>
            </a:r>
            <a:endParaRPr lang="zh-TW" altLang="en-US" dirty="0"/>
          </a:p>
        </p:txBody>
      </p:sp>
      <p:sp>
        <p:nvSpPr>
          <p:cNvPr id="71" name="矩形 70"/>
          <p:cNvSpPr/>
          <p:nvPr/>
        </p:nvSpPr>
        <p:spPr>
          <a:xfrm>
            <a:off x="9988722" y="2151016"/>
            <a:ext cx="2046515" cy="4354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Speaker/HDMI</a:t>
            </a:r>
            <a:endParaRPr lang="zh-TW" altLang="en-US" dirty="0"/>
          </a:p>
        </p:txBody>
      </p:sp>
      <p:cxnSp>
        <p:nvCxnSpPr>
          <p:cNvPr id="73" name="直線單箭頭接點 72"/>
          <p:cNvCxnSpPr>
            <a:stCxn id="66" idx="2"/>
            <a:endCxn id="70" idx="0"/>
          </p:cNvCxnSpPr>
          <p:nvPr/>
        </p:nvCxnSpPr>
        <p:spPr>
          <a:xfrm flipH="1">
            <a:off x="11011980" y="1045032"/>
            <a:ext cx="2" cy="3352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cxnSp>
        <p:nvCxnSpPr>
          <p:cNvPr id="75" name="直線單箭頭接點 74"/>
          <p:cNvCxnSpPr>
            <a:stCxn id="70" idx="2"/>
            <a:endCxn id="71" idx="0"/>
          </p:cNvCxnSpPr>
          <p:nvPr/>
        </p:nvCxnSpPr>
        <p:spPr>
          <a:xfrm>
            <a:off x="11011980" y="1815739"/>
            <a:ext cx="0" cy="3352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76" name="矩形 75"/>
          <p:cNvSpPr/>
          <p:nvPr/>
        </p:nvSpPr>
        <p:spPr>
          <a:xfrm>
            <a:off x="9953886" y="3805648"/>
            <a:ext cx="2046515" cy="4354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MIC</a:t>
            </a:r>
            <a:endParaRPr lang="zh-TW" altLang="en-US" dirty="0"/>
          </a:p>
        </p:txBody>
      </p:sp>
      <p:sp>
        <p:nvSpPr>
          <p:cNvPr id="78" name="矩形 77"/>
          <p:cNvSpPr/>
          <p:nvPr/>
        </p:nvSpPr>
        <p:spPr>
          <a:xfrm>
            <a:off x="9953884" y="5347062"/>
            <a:ext cx="2046515" cy="4354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Speaker/HDMI</a:t>
            </a:r>
            <a:endParaRPr lang="zh-TW" altLang="en-US" dirty="0"/>
          </a:p>
        </p:txBody>
      </p:sp>
      <p:cxnSp>
        <p:nvCxnSpPr>
          <p:cNvPr id="79" name="直線單箭頭接點 78"/>
          <p:cNvCxnSpPr>
            <a:stCxn id="76" idx="2"/>
            <a:endCxn id="104" idx="0"/>
          </p:cNvCxnSpPr>
          <p:nvPr/>
        </p:nvCxnSpPr>
        <p:spPr>
          <a:xfrm flipH="1">
            <a:off x="10977141" y="4241078"/>
            <a:ext cx="3" cy="3352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81" name="文字方塊 80"/>
          <p:cNvSpPr txBox="1"/>
          <p:nvPr/>
        </p:nvSpPr>
        <p:spPr>
          <a:xfrm>
            <a:off x="10036603" y="3243944"/>
            <a:ext cx="190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algn="ctr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TW" dirty="0"/>
              <a:t>MIC Audio Flow 2</a:t>
            </a:r>
            <a:endParaRPr lang="zh-TW" altLang="en-US" dirty="0"/>
          </a:p>
        </p:txBody>
      </p:sp>
      <p:cxnSp>
        <p:nvCxnSpPr>
          <p:cNvPr id="86" name="直線單箭頭接點 85"/>
          <p:cNvCxnSpPr>
            <a:stCxn id="10" idx="3"/>
          </p:cNvCxnSpPr>
          <p:nvPr/>
        </p:nvCxnSpPr>
        <p:spPr>
          <a:xfrm>
            <a:off x="6871054" y="1045031"/>
            <a:ext cx="3082830" cy="232518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單箭頭接點 86"/>
          <p:cNvCxnSpPr/>
          <p:nvPr/>
        </p:nvCxnSpPr>
        <p:spPr>
          <a:xfrm flipV="1">
            <a:off x="6932023" y="3553099"/>
            <a:ext cx="3010971" cy="179396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單箭頭接點 92"/>
          <p:cNvCxnSpPr>
            <a:stCxn id="54" idx="3"/>
          </p:cNvCxnSpPr>
          <p:nvPr/>
        </p:nvCxnSpPr>
        <p:spPr>
          <a:xfrm>
            <a:off x="4153986" y="2499361"/>
            <a:ext cx="5789008" cy="98361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單箭頭接點 95"/>
          <p:cNvCxnSpPr/>
          <p:nvPr/>
        </p:nvCxnSpPr>
        <p:spPr>
          <a:xfrm flipV="1">
            <a:off x="6942909" y="283032"/>
            <a:ext cx="3189504" cy="367501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矩形 103"/>
          <p:cNvSpPr/>
          <p:nvPr/>
        </p:nvSpPr>
        <p:spPr>
          <a:xfrm>
            <a:off x="9953883" y="4576355"/>
            <a:ext cx="2046515" cy="4354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HAL</a:t>
            </a:r>
            <a:endParaRPr lang="zh-TW" altLang="en-US" dirty="0"/>
          </a:p>
        </p:txBody>
      </p:sp>
      <p:cxnSp>
        <p:nvCxnSpPr>
          <p:cNvPr id="107" name="直線單箭頭接點 106"/>
          <p:cNvCxnSpPr>
            <a:stCxn id="104" idx="2"/>
            <a:endCxn id="78" idx="0"/>
          </p:cNvCxnSpPr>
          <p:nvPr/>
        </p:nvCxnSpPr>
        <p:spPr>
          <a:xfrm>
            <a:off x="10977141" y="5011785"/>
            <a:ext cx="1" cy="3352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cxnSp>
      <p:sp>
        <p:nvSpPr>
          <p:cNvPr id="2" name="橢圓 1"/>
          <p:cNvSpPr/>
          <p:nvPr/>
        </p:nvSpPr>
        <p:spPr>
          <a:xfrm>
            <a:off x="1733008" y="413659"/>
            <a:ext cx="661845" cy="4136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Q1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1727561" y="3308534"/>
            <a:ext cx="661845" cy="4136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Q3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4537167" y="2379617"/>
            <a:ext cx="661845" cy="4136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Q4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10309829" y="1005841"/>
            <a:ext cx="661845" cy="4136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Q2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0" name="橢圓 39"/>
          <p:cNvSpPr/>
          <p:nvPr/>
        </p:nvSpPr>
        <p:spPr>
          <a:xfrm>
            <a:off x="10289511" y="4201887"/>
            <a:ext cx="661845" cy="4136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Q2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54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44</Words>
  <Application>Microsoft Office PowerPoint</Application>
  <PresentationFormat>自訂</PresentationFormat>
  <Paragraphs>23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sita</dc:creator>
  <cp:lastModifiedBy>CCH</cp:lastModifiedBy>
  <cp:revision>18</cp:revision>
  <dcterms:created xsi:type="dcterms:W3CDTF">2021-06-04T07:55:52Z</dcterms:created>
  <dcterms:modified xsi:type="dcterms:W3CDTF">2021-06-04T10:11:28Z</dcterms:modified>
</cp:coreProperties>
</file>