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0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0028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3026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362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3399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3125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1483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7994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67617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71045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4616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1583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6B4BC-1265-4150-9016-36DB5A1B207C}" type="datetimeFigureOut">
              <a:rPr lang="zh-TW" altLang="en-US" smtClean="0"/>
              <a:t>2023/1/19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AC5AC-0411-4046-A024-987FB585CE3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9996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412956" y="331806"/>
            <a:ext cx="5690019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dirty="0"/>
              <a:t>Prepare two </a:t>
            </a:r>
            <a:r>
              <a:rPr lang="en-US" altLang="zh-TW" dirty="0" err="1"/>
              <a:t>apks</a:t>
            </a:r>
            <a:endParaRPr lang="en-US" altLang="zh-TW" dirty="0"/>
          </a:p>
          <a:p>
            <a:r>
              <a:rPr lang="en-US" altLang="zh-TW" dirty="0"/>
              <a:t>       - </a:t>
            </a:r>
            <a:r>
              <a:rPr lang="en-US" altLang="zh-TW" dirty="0" err="1"/>
              <a:t>XXX.apk</a:t>
            </a:r>
            <a:endParaRPr lang="en-US" altLang="zh-TW" dirty="0"/>
          </a:p>
          <a:p>
            <a:r>
              <a:rPr lang="en-US" altLang="zh-TW" dirty="0"/>
              <a:t>       - XXX-</a:t>
            </a:r>
            <a:r>
              <a:rPr lang="en-US" altLang="zh-TW" dirty="0" err="1"/>
              <a:t>Stub.apk</a:t>
            </a:r>
            <a:endParaRPr lang="en-US" altLang="zh-TW" dirty="0"/>
          </a:p>
          <a:p>
            <a:r>
              <a:rPr lang="en-US" altLang="zh-TW" dirty="0"/>
              <a:t>2. </a:t>
            </a:r>
            <a:r>
              <a:rPr lang="en-US" altLang="zh-TW" dirty="0" err="1"/>
              <a:t>XXX.apk</a:t>
            </a:r>
            <a:r>
              <a:rPr lang="en-US" altLang="zh-TW" dirty="0"/>
              <a:t> is original </a:t>
            </a:r>
            <a:r>
              <a:rPr lang="en-US" altLang="zh-TW" dirty="0" err="1"/>
              <a:t>apk</a:t>
            </a:r>
            <a:r>
              <a:rPr lang="en-US" altLang="zh-TW" dirty="0"/>
              <a:t>, and the XXX-</a:t>
            </a:r>
            <a:r>
              <a:rPr lang="en-US" altLang="zh-TW" dirty="0" err="1"/>
              <a:t>Stub.apk</a:t>
            </a:r>
            <a:r>
              <a:rPr lang="en-US" altLang="zh-TW" dirty="0"/>
              <a:t> is stub </a:t>
            </a:r>
            <a:r>
              <a:rPr lang="en-US" altLang="zh-TW" dirty="0" err="1"/>
              <a:t>apk</a:t>
            </a:r>
            <a:endParaRPr lang="en-US" altLang="zh-TW" dirty="0"/>
          </a:p>
          <a:p>
            <a:r>
              <a:rPr lang="en-US" altLang="zh-TW" dirty="0"/>
              <a:t>3. Structure of XXX-</a:t>
            </a:r>
            <a:r>
              <a:rPr lang="en-US" altLang="zh-TW" dirty="0" err="1"/>
              <a:t>Stub.apk</a:t>
            </a:r>
            <a:r>
              <a:rPr lang="en-US" altLang="zh-TW" dirty="0"/>
              <a:t> in </a:t>
            </a:r>
            <a:r>
              <a:rPr lang="en-US" altLang="zh-TW" dirty="0" err="1"/>
              <a:t>AndroidStudio</a:t>
            </a:r>
            <a:endParaRPr lang="zh-TW" altLang="en-US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263" y="1809134"/>
            <a:ext cx="2044377" cy="479484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324" y="1973755"/>
            <a:ext cx="4206530" cy="1726327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324" y="3861766"/>
            <a:ext cx="4206530" cy="907178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324" y="5213346"/>
            <a:ext cx="4206530" cy="1100300"/>
          </a:xfrm>
          <a:prstGeom prst="rect">
            <a:avLst/>
          </a:prstGeom>
        </p:spPr>
      </p:pic>
      <p:cxnSp>
        <p:nvCxnSpPr>
          <p:cNvPr id="14" name="肘形接點 13"/>
          <p:cNvCxnSpPr/>
          <p:nvPr/>
        </p:nvCxnSpPr>
        <p:spPr>
          <a:xfrm flipV="1">
            <a:off x="2775640" y="2976316"/>
            <a:ext cx="643684" cy="1369637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接點 16"/>
          <p:cNvCxnSpPr>
            <a:endCxn id="11" idx="1"/>
          </p:cNvCxnSpPr>
          <p:nvPr/>
        </p:nvCxnSpPr>
        <p:spPr>
          <a:xfrm>
            <a:off x="1902599" y="4867264"/>
            <a:ext cx="1516725" cy="896232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/>
          <p:nvPr/>
        </p:nvCxnSpPr>
        <p:spPr>
          <a:xfrm>
            <a:off x="2340077" y="4206555"/>
            <a:ext cx="107924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>
            <a:extLst>
              <a:ext uri="{FF2B5EF4-FFF2-40B4-BE49-F238E27FC236}">
                <a16:creationId xmlns:a16="http://schemas.microsoft.com/office/drawing/2014/main" id="{989759A6-BDE5-46ED-710F-E397D301630E}"/>
              </a:ext>
            </a:extLst>
          </p:cNvPr>
          <p:cNvSpPr/>
          <p:nvPr/>
        </p:nvSpPr>
        <p:spPr>
          <a:xfrm>
            <a:off x="3944319" y="2588217"/>
            <a:ext cx="1596325" cy="1472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7855519-B2B1-A034-9051-4E89F21E1D3A}"/>
              </a:ext>
            </a:extLst>
          </p:cNvPr>
          <p:cNvSpPr/>
          <p:nvPr/>
        </p:nvSpPr>
        <p:spPr>
          <a:xfrm>
            <a:off x="5886068" y="4315355"/>
            <a:ext cx="1079247" cy="1971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7364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字方塊 4"/>
          <p:cNvSpPr txBox="1"/>
          <p:nvPr/>
        </p:nvSpPr>
        <p:spPr>
          <a:xfrm>
            <a:off x="412956" y="331806"/>
            <a:ext cx="6159122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4. Modify Android.mk and add two line in original </a:t>
            </a:r>
            <a:r>
              <a:rPr lang="en-US" altLang="zh-TW" dirty="0" err="1"/>
              <a:t>apk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en-US" altLang="zh-TW" dirty="0"/>
              <a:t>5. In out folder, xxx.apk.gz will be generated as compressed APK</a:t>
            </a:r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6" y="701138"/>
            <a:ext cx="3636312" cy="424966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09546" y="2296065"/>
            <a:ext cx="3441290" cy="43261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4781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69</Words>
  <Application>Microsoft Office PowerPoint</Application>
  <PresentationFormat>寬螢幕</PresentationFormat>
  <Paragraphs>23</Paragraphs>
  <Slides>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佈景主題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ChengAn</dc:creator>
  <cp:lastModifiedBy>kerwin chen</cp:lastModifiedBy>
  <cp:revision>5</cp:revision>
  <dcterms:created xsi:type="dcterms:W3CDTF">2023-01-19T01:14:43Z</dcterms:created>
  <dcterms:modified xsi:type="dcterms:W3CDTF">2023-01-19T03:37:47Z</dcterms:modified>
</cp:coreProperties>
</file>