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906000" cy="6858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8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86CDE-3721-45F8-92F5-DEAB52E8F6FF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9525"/>
            <a:ext cx="49911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7E848-1E5B-4318-BFB4-7A5996E45FB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94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94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051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02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15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11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059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2670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362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5105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855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F55DF-3AB9-4D11-B2AA-26CCD5ED4244}" type="datetimeFigureOut">
              <a:rPr lang="ko-KR" altLang="en-US" smtClean="0"/>
              <a:t>2019-05-08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EE7A-89D3-40D0-8886-4B20A68926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923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FC2F87C8-3245-4602-8F69-34E3B32DAFD7}"/>
              </a:ext>
            </a:extLst>
          </p:cNvPr>
          <p:cNvGrpSpPr/>
          <p:nvPr/>
        </p:nvGrpSpPr>
        <p:grpSpPr>
          <a:xfrm>
            <a:off x="194438" y="598340"/>
            <a:ext cx="6865040" cy="4872561"/>
            <a:chOff x="2276475" y="714375"/>
            <a:chExt cx="7639050" cy="542925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D848BBF3-5FE0-42D9-BB99-A6CAC3828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6475" y="714375"/>
              <a:ext cx="7639050" cy="5429250"/>
            </a:xfrm>
            <a:prstGeom prst="rect">
              <a:avLst/>
            </a:prstGeom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FE46E4C7-95BE-4008-882B-667AC6910659}"/>
                </a:ext>
              </a:extLst>
            </p:cNvPr>
            <p:cNvGrpSpPr/>
            <p:nvPr/>
          </p:nvGrpSpPr>
          <p:grpSpPr>
            <a:xfrm>
              <a:off x="2276475" y="1432290"/>
              <a:ext cx="7639050" cy="4711335"/>
              <a:chOff x="2276475" y="1432290"/>
              <a:chExt cx="7639050" cy="4711335"/>
            </a:xfrm>
            <a:solidFill>
              <a:srgbClr val="000000">
                <a:alpha val="69804"/>
              </a:srgbClr>
            </a:solidFill>
          </p:grpSpPr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73CED31F-3541-4E05-AEDC-094A78721659}"/>
                  </a:ext>
                </a:extLst>
              </p:cNvPr>
              <p:cNvSpPr/>
              <p:nvPr/>
            </p:nvSpPr>
            <p:spPr>
              <a:xfrm>
                <a:off x="2276475" y="1432290"/>
                <a:ext cx="7639050" cy="97913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63"/>
              </a:p>
            </p:txBody>
          </p:sp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93883649-9F95-46C5-A5BE-CAA6D0F0803D}"/>
                  </a:ext>
                </a:extLst>
              </p:cNvPr>
              <p:cNvSpPr/>
              <p:nvPr/>
            </p:nvSpPr>
            <p:spPr>
              <a:xfrm>
                <a:off x="2276475" y="3957005"/>
                <a:ext cx="7639050" cy="21866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63"/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CEA413BE-380C-4155-B666-D28A6BDB63BD}"/>
                  </a:ext>
                </a:extLst>
              </p:cNvPr>
              <p:cNvSpPr/>
              <p:nvPr/>
            </p:nvSpPr>
            <p:spPr>
              <a:xfrm>
                <a:off x="2276475" y="2411427"/>
                <a:ext cx="410081" cy="15455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63"/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34D667E3-59E1-4C13-B6A6-05410DBB7D2C}"/>
                  </a:ext>
                </a:extLst>
              </p:cNvPr>
              <p:cNvSpPr/>
              <p:nvPr/>
            </p:nvSpPr>
            <p:spPr>
              <a:xfrm>
                <a:off x="9505444" y="2411427"/>
                <a:ext cx="410081" cy="15455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463"/>
              </a:p>
            </p:txBody>
          </p:sp>
        </p:grpSp>
      </p:grp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5873464-F574-4F7A-BA79-FC4E2A46D1B6}"/>
              </a:ext>
            </a:extLst>
          </p:cNvPr>
          <p:cNvSpPr/>
          <p:nvPr/>
        </p:nvSpPr>
        <p:spPr>
          <a:xfrm>
            <a:off x="4358368" y="4744624"/>
            <a:ext cx="5095453" cy="1732881"/>
          </a:xfrm>
          <a:prstGeom prst="roundRect">
            <a:avLst>
              <a:gd name="adj" fmla="val 766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ko-KR" sz="1138" b="1"/>
              <a:t>5.14. Power control and power consumption</a:t>
            </a:r>
          </a:p>
          <a:p>
            <a:r>
              <a:rPr lang="ko-KR" altLang="en-US" sz="1138"/>
              <a:t>  ○ Active standby mode must be supported</a:t>
            </a:r>
          </a:p>
          <a:p>
            <a:r>
              <a:rPr lang="ko-KR" altLang="en-US" sz="1138"/>
              <a:t>     </a:t>
            </a:r>
            <a:r>
              <a:rPr lang="en-US" altLang="ko-KR" sz="1138"/>
              <a:t>· </a:t>
            </a:r>
            <a:r>
              <a:rPr lang="ko-KR" altLang="en-US" sz="1138"/>
              <a:t>Active standby mode: the main function(HDMI) is turned off,</a:t>
            </a:r>
            <a:br>
              <a:rPr lang="en-US" altLang="ko-KR" sz="1138"/>
            </a:br>
            <a:r>
              <a:rPr lang="en-US" altLang="ko-KR" sz="1138"/>
              <a:t>      </a:t>
            </a:r>
            <a:r>
              <a:rPr lang="ko-KR" altLang="en-US" sz="1138"/>
              <a:t>but the background function is on</a:t>
            </a:r>
            <a:br>
              <a:rPr lang="en-US" altLang="ko-KR" sz="1138"/>
            </a:br>
            <a:r>
              <a:rPr lang="en-US" altLang="ko-KR" sz="1138"/>
              <a:t>     </a:t>
            </a:r>
            <a:r>
              <a:rPr lang="ko-KR" altLang="en-US" sz="1138"/>
              <a:t> (remote control /EPG update/ FW upgrade, etc.)</a:t>
            </a:r>
            <a:endParaRPr lang="en-US" altLang="ko-KR" sz="1138"/>
          </a:p>
          <a:p>
            <a:endParaRPr lang="en-US" altLang="ko-KR" sz="1138"/>
          </a:p>
          <a:p>
            <a:endParaRPr lang="en-US" altLang="ko-KR" sz="1138"/>
          </a:p>
          <a:p>
            <a:endParaRPr lang="en-US" altLang="ko-KR" sz="1138"/>
          </a:p>
          <a:p>
            <a:endParaRPr lang="ko-KR" altLang="en-US" sz="1138"/>
          </a:p>
        </p:txBody>
      </p:sp>
      <p:pic>
        <p:nvPicPr>
          <p:cNvPr id="14" name="image7.png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4507749" y="5735669"/>
            <a:ext cx="4796811" cy="563156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AA87BEC-C092-4AD1-BC68-0D06787EDB50}"/>
              </a:ext>
            </a:extLst>
          </p:cNvPr>
          <p:cNvSpPr txBox="1"/>
          <p:nvPr/>
        </p:nvSpPr>
        <p:spPr>
          <a:xfrm>
            <a:off x="0" y="0"/>
            <a:ext cx="4271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u="sng"/>
              <a:t>SKB Requirement for Active Standby Mode</a:t>
            </a:r>
            <a:endParaRPr lang="ko-KR" altLang="en-US" b="1" u="sng"/>
          </a:p>
        </p:txBody>
      </p:sp>
    </p:spTree>
    <p:extLst>
      <p:ext uri="{BB962C8B-B14F-4D97-AF65-F5344CB8AC3E}">
        <p14:creationId xmlns:p14="http://schemas.microsoft.com/office/powerpoint/2010/main" val="130942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37</Words>
  <Application>Microsoft Office PowerPoint</Application>
  <PresentationFormat>A4 용지(210x297mm)</PresentationFormat>
  <Paragraphs>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JEWOO LEE</dc:creator>
  <cp:lastModifiedBy>JEWOO LEE</cp:lastModifiedBy>
  <cp:revision>2</cp:revision>
  <cp:lastPrinted>2019-05-08T02:31:13Z</cp:lastPrinted>
  <dcterms:created xsi:type="dcterms:W3CDTF">2019-05-08T02:26:22Z</dcterms:created>
  <dcterms:modified xsi:type="dcterms:W3CDTF">2019-05-08T02:31:48Z</dcterms:modified>
</cp:coreProperties>
</file>