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-19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8AAD5-01E3-4380-AFD3-D880E566E687}" type="datetimeFigureOut">
              <a:rPr lang="zh-TW" altLang="en-US" smtClean="0"/>
              <a:t>2019/4/11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11FF1-3DFA-4CBA-B357-3CADBFB1BD5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82623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8AAD5-01E3-4380-AFD3-D880E566E687}" type="datetimeFigureOut">
              <a:rPr lang="zh-TW" altLang="en-US" smtClean="0"/>
              <a:t>2019/4/11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11FF1-3DFA-4CBA-B357-3CADBFB1BD5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43821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8AAD5-01E3-4380-AFD3-D880E566E687}" type="datetimeFigureOut">
              <a:rPr lang="zh-TW" altLang="en-US" smtClean="0"/>
              <a:t>2019/4/11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11FF1-3DFA-4CBA-B357-3CADBFB1BD5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63383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8AAD5-01E3-4380-AFD3-D880E566E687}" type="datetimeFigureOut">
              <a:rPr lang="zh-TW" altLang="en-US" smtClean="0"/>
              <a:t>2019/4/11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11FF1-3DFA-4CBA-B357-3CADBFB1BD5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00532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8AAD5-01E3-4380-AFD3-D880E566E687}" type="datetimeFigureOut">
              <a:rPr lang="zh-TW" altLang="en-US" smtClean="0"/>
              <a:t>2019/4/11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11FF1-3DFA-4CBA-B357-3CADBFB1BD5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07561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8AAD5-01E3-4380-AFD3-D880E566E687}" type="datetimeFigureOut">
              <a:rPr lang="zh-TW" altLang="en-US" smtClean="0"/>
              <a:t>2019/4/11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11FF1-3DFA-4CBA-B357-3CADBFB1BD5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0684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8AAD5-01E3-4380-AFD3-D880E566E687}" type="datetimeFigureOut">
              <a:rPr lang="zh-TW" altLang="en-US" smtClean="0"/>
              <a:t>2019/4/11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11FF1-3DFA-4CBA-B357-3CADBFB1BD5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62741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8AAD5-01E3-4380-AFD3-D880E566E687}" type="datetimeFigureOut">
              <a:rPr lang="zh-TW" altLang="en-US" smtClean="0"/>
              <a:t>2019/4/11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11FF1-3DFA-4CBA-B357-3CADBFB1BD5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252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8AAD5-01E3-4380-AFD3-D880E566E687}" type="datetimeFigureOut">
              <a:rPr lang="zh-TW" altLang="en-US" smtClean="0"/>
              <a:t>2019/4/11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11FF1-3DFA-4CBA-B357-3CADBFB1BD5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64905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8AAD5-01E3-4380-AFD3-D880E566E687}" type="datetimeFigureOut">
              <a:rPr lang="zh-TW" altLang="en-US" smtClean="0"/>
              <a:t>2019/4/11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11FF1-3DFA-4CBA-B357-3CADBFB1BD5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4510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8AAD5-01E3-4380-AFD3-D880E566E687}" type="datetimeFigureOut">
              <a:rPr lang="zh-TW" altLang="en-US" smtClean="0"/>
              <a:t>2019/4/11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11FF1-3DFA-4CBA-B357-3CADBFB1BD5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8817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68AAD5-01E3-4380-AFD3-D880E566E687}" type="datetimeFigureOut">
              <a:rPr lang="zh-TW" altLang="en-US" smtClean="0"/>
              <a:t>2019/4/11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111FF1-3DFA-4CBA-B357-3CADBFB1BD5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627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stomShape 4">
            <a:extLst>
              <a:ext uri="{FF2B5EF4-FFF2-40B4-BE49-F238E27FC236}">
                <a16:creationId xmlns:a16="http://schemas.microsoft.com/office/drawing/2014/main" xmlns="" id="{973390A1-22D5-4D0B-81CE-86B50B72F5F2}"/>
              </a:ext>
            </a:extLst>
          </p:cNvPr>
          <p:cNvSpPr/>
          <p:nvPr/>
        </p:nvSpPr>
        <p:spPr>
          <a:xfrm>
            <a:off x="210233" y="-12705"/>
            <a:ext cx="7168770" cy="609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/>
          <a:lstStyle/>
          <a:p>
            <a:pPr>
              <a:lnSpc>
                <a:spcPct val="100000"/>
              </a:lnSpc>
            </a:pPr>
            <a:endParaRPr lang="en-US" altLang="zh-TW" sz="3600" b="1" spc="-1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21ABC85C-1E39-4076-A42E-BD7CA8375A73}"/>
              </a:ext>
            </a:extLst>
          </p:cNvPr>
          <p:cNvSpPr/>
          <p:nvPr/>
        </p:nvSpPr>
        <p:spPr>
          <a:xfrm>
            <a:off x="188513" y="1958445"/>
            <a:ext cx="1018434" cy="8815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Standby</a:t>
            </a:r>
            <a:endParaRPr lang="zh-TW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86165D03-54DD-4545-BCD2-D70C623BEB71}"/>
              </a:ext>
            </a:extLst>
          </p:cNvPr>
          <p:cNvSpPr/>
          <p:nvPr/>
        </p:nvSpPr>
        <p:spPr>
          <a:xfrm>
            <a:off x="2206456" y="1958445"/>
            <a:ext cx="1139858" cy="8815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/>
              <a:t>DUT</a:t>
            </a:r>
          </a:p>
          <a:p>
            <a:pPr algn="ctr"/>
            <a:r>
              <a:rPr lang="en-US" altLang="zh-TW" sz="1600" dirty="0" smtClean="0"/>
              <a:t>start</a:t>
            </a:r>
            <a:r>
              <a:rPr lang="en-US" altLang="zh-TW" sz="1600" dirty="0" smtClean="0"/>
              <a:t> Rebooting</a:t>
            </a:r>
            <a:endParaRPr lang="zh-TW" altLang="en-US" sz="1600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26CDDBF0-2F0B-4FF6-A22A-8CAE4FD1C5A8}"/>
              </a:ext>
            </a:extLst>
          </p:cNvPr>
          <p:cNvSpPr/>
          <p:nvPr/>
        </p:nvSpPr>
        <p:spPr>
          <a:xfrm>
            <a:off x="4499992" y="596776"/>
            <a:ext cx="637066" cy="68943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Boot</a:t>
            </a:r>
          </a:p>
          <a:p>
            <a:pPr algn="ctr"/>
            <a:r>
              <a:rPr lang="en-US" altLang="zh-TW" dirty="0" smtClean="0"/>
              <a:t>Logo</a:t>
            </a:r>
            <a:endParaRPr lang="zh-TW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129D12E4-ABA5-4903-972C-4E20114942C4}"/>
              </a:ext>
            </a:extLst>
          </p:cNvPr>
          <p:cNvSpPr/>
          <p:nvPr/>
        </p:nvSpPr>
        <p:spPr>
          <a:xfrm>
            <a:off x="5929830" y="596775"/>
            <a:ext cx="1242829" cy="68943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Boot </a:t>
            </a:r>
          </a:p>
          <a:p>
            <a:pPr algn="ctr"/>
            <a:r>
              <a:rPr lang="en-US" altLang="zh-TW" dirty="0" smtClean="0"/>
              <a:t>animation</a:t>
            </a:r>
            <a:endParaRPr lang="en-US" altLang="zh-TW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CB7DD6DB-7666-4C13-B8AE-81192F0E1281}"/>
              </a:ext>
            </a:extLst>
          </p:cNvPr>
          <p:cNvSpPr/>
          <p:nvPr/>
        </p:nvSpPr>
        <p:spPr>
          <a:xfrm>
            <a:off x="5929830" y="1958445"/>
            <a:ext cx="1242830" cy="8815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kernel</a:t>
            </a:r>
            <a:endParaRPr lang="zh-TW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A6506D82-DD53-4336-94C0-A41A322779F2}"/>
              </a:ext>
            </a:extLst>
          </p:cNvPr>
          <p:cNvSpPr/>
          <p:nvPr/>
        </p:nvSpPr>
        <p:spPr>
          <a:xfrm>
            <a:off x="7720999" y="1966773"/>
            <a:ext cx="1018434" cy="8815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TVS UI</a:t>
            </a:r>
            <a:endParaRPr lang="zh-TW" altLang="en-US" dirty="0"/>
          </a:p>
        </p:txBody>
      </p:sp>
      <p:cxnSp>
        <p:nvCxnSpPr>
          <p:cNvPr id="19" name="直線單箭頭接點 18">
            <a:extLst>
              <a:ext uri="{FF2B5EF4-FFF2-40B4-BE49-F238E27FC236}">
                <a16:creationId xmlns:a16="http://schemas.microsoft.com/office/drawing/2014/main" xmlns="" id="{83462017-5CA0-4DD3-ADDD-DC8B452758A9}"/>
              </a:ext>
            </a:extLst>
          </p:cNvPr>
          <p:cNvCxnSpPr>
            <a:stCxn id="3" idx="3"/>
            <a:endCxn id="5" idx="1"/>
          </p:cNvCxnSpPr>
          <p:nvPr/>
        </p:nvCxnSpPr>
        <p:spPr>
          <a:xfrm>
            <a:off x="1206947" y="2399219"/>
            <a:ext cx="999509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單箭頭接點 20">
            <a:extLst>
              <a:ext uri="{FF2B5EF4-FFF2-40B4-BE49-F238E27FC236}">
                <a16:creationId xmlns:a16="http://schemas.microsoft.com/office/drawing/2014/main" xmlns="" id="{505312ED-B475-435D-AE1A-EB7D4423655B}"/>
              </a:ext>
            </a:extLst>
          </p:cNvPr>
          <p:cNvCxnSpPr>
            <a:stCxn id="5" idx="3"/>
            <a:endCxn id="41" idx="1"/>
          </p:cNvCxnSpPr>
          <p:nvPr/>
        </p:nvCxnSpPr>
        <p:spPr>
          <a:xfrm flipV="1">
            <a:off x="3346314" y="2397282"/>
            <a:ext cx="728620" cy="193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單箭頭接點 22">
            <a:extLst>
              <a:ext uri="{FF2B5EF4-FFF2-40B4-BE49-F238E27FC236}">
                <a16:creationId xmlns:a16="http://schemas.microsoft.com/office/drawing/2014/main" xmlns="" id="{EB3DD3E9-AA8C-44E2-9AFD-7BAC9516E99C}"/>
              </a:ext>
            </a:extLst>
          </p:cNvPr>
          <p:cNvCxnSpPr>
            <a:stCxn id="8" idx="3"/>
            <a:endCxn id="10" idx="1"/>
          </p:cNvCxnSpPr>
          <p:nvPr/>
        </p:nvCxnSpPr>
        <p:spPr>
          <a:xfrm>
            <a:off x="7172660" y="2399219"/>
            <a:ext cx="548339" cy="832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21ABC85C-1E39-4076-A42E-BD7CA8375A73}"/>
              </a:ext>
            </a:extLst>
          </p:cNvPr>
          <p:cNvSpPr/>
          <p:nvPr/>
        </p:nvSpPr>
        <p:spPr>
          <a:xfrm>
            <a:off x="84591" y="476672"/>
            <a:ext cx="1247049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RCU </a:t>
            </a:r>
            <a:br>
              <a:rPr lang="en-US" altLang="zh-TW" dirty="0" smtClean="0"/>
            </a:br>
            <a:r>
              <a:rPr lang="en-US" altLang="zh-TW" dirty="0" smtClean="0"/>
              <a:t>Power Key</a:t>
            </a:r>
            <a:endParaRPr lang="zh-TW" altLang="en-US" dirty="0"/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xmlns="" id="{6E5DD120-F097-4985-AAF6-6C1AD4E95274}"/>
              </a:ext>
            </a:extLst>
          </p:cNvPr>
          <p:cNvSpPr txBox="1"/>
          <p:nvPr/>
        </p:nvSpPr>
        <p:spPr>
          <a:xfrm>
            <a:off x="79702" y="2961431"/>
            <a:ext cx="12519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 smtClean="0"/>
              <a:t>1. TV show no signal</a:t>
            </a:r>
          </a:p>
          <a:p>
            <a:r>
              <a:rPr lang="en-US" altLang="zh-TW" sz="1000" dirty="0" smtClean="0"/>
              <a:t>2. Green LED</a:t>
            </a:r>
            <a:endParaRPr lang="zh-TW" altLang="en-US" sz="1000" dirty="0"/>
          </a:p>
        </p:txBody>
      </p:sp>
      <p:cxnSp>
        <p:nvCxnSpPr>
          <p:cNvPr id="25" name="直線單箭頭接點 24">
            <a:extLst>
              <a:ext uri="{FF2B5EF4-FFF2-40B4-BE49-F238E27FC236}">
                <a16:creationId xmlns:a16="http://schemas.microsoft.com/office/drawing/2014/main" xmlns="" id="{83462017-5CA0-4DD3-ADDD-DC8B452758A9}"/>
              </a:ext>
            </a:extLst>
          </p:cNvPr>
          <p:cNvCxnSpPr>
            <a:stCxn id="22" idx="2"/>
            <a:endCxn id="3" idx="0"/>
          </p:cNvCxnSpPr>
          <p:nvPr/>
        </p:nvCxnSpPr>
        <p:spPr>
          <a:xfrm flipH="1">
            <a:off x="697730" y="1052736"/>
            <a:ext cx="10386" cy="90570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字方塊 32">
            <a:extLst>
              <a:ext uri="{FF2B5EF4-FFF2-40B4-BE49-F238E27FC236}">
                <a16:creationId xmlns:a16="http://schemas.microsoft.com/office/drawing/2014/main" xmlns="" id="{6E5DD120-F097-4985-AAF6-6C1AD4E95274}"/>
              </a:ext>
            </a:extLst>
          </p:cNvPr>
          <p:cNvSpPr txBox="1"/>
          <p:nvPr/>
        </p:nvSpPr>
        <p:spPr>
          <a:xfrm>
            <a:off x="980984" y="1340768"/>
            <a:ext cx="1502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 smtClean="0">
                <a:solidFill>
                  <a:srgbClr val="0070C0"/>
                </a:solidFill>
              </a:rPr>
              <a:t>1. APP issue “reboot system_reset “command.</a:t>
            </a:r>
          </a:p>
        </p:txBody>
      </p:sp>
      <p:cxnSp>
        <p:nvCxnSpPr>
          <p:cNvPr id="34" name="直線單箭頭接點 33">
            <a:extLst>
              <a:ext uri="{FF2B5EF4-FFF2-40B4-BE49-F238E27FC236}">
                <a16:creationId xmlns:a16="http://schemas.microsoft.com/office/drawing/2014/main" xmlns="" id="{83462017-5CA0-4DD3-ADDD-DC8B452758A9}"/>
              </a:ext>
            </a:extLst>
          </p:cNvPr>
          <p:cNvCxnSpPr/>
          <p:nvPr/>
        </p:nvCxnSpPr>
        <p:spPr>
          <a:xfrm flipH="1">
            <a:off x="1732376" y="1740878"/>
            <a:ext cx="1" cy="66250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矩形 40">
            <a:extLst>
              <a:ext uri="{FF2B5EF4-FFF2-40B4-BE49-F238E27FC236}">
                <a16:creationId xmlns:a16="http://schemas.microsoft.com/office/drawing/2014/main" xmlns="" id="{86165D03-54DD-4545-BCD2-D70C623BEB71}"/>
              </a:ext>
            </a:extLst>
          </p:cNvPr>
          <p:cNvSpPr/>
          <p:nvPr/>
        </p:nvSpPr>
        <p:spPr>
          <a:xfrm>
            <a:off x="4074934" y="1956508"/>
            <a:ext cx="1139858" cy="8815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smtClean="0"/>
              <a:t>Boot loader</a:t>
            </a:r>
            <a:endParaRPr lang="zh-TW" altLang="en-US" sz="1600" dirty="0"/>
          </a:p>
        </p:txBody>
      </p:sp>
      <p:cxnSp>
        <p:nvCxnSpPr>
          <p:cNvPr id="45" name="直線單箭頭接點 44">
            <a:extLst>
              <a:ext uri="{FF2B5EF4-FFF2-40B4-BE49-F238E27FC236}">
                <a16:creationId xmlns:a16="http://schemas.microsoft.com/office/drawing/2014/main" xmlns="" id="{505312ED-B475-435D-AE1A-EB7D4423655B}"/>
              </a:ext>
            </a:extLst>
          </p:cNvPr>
          <p:cNvCxnSpPr>
            <a:stCxn id="41" idx="3"/>
            <a:endCxn id="8" idx="1"/>
          </p:cNvCxnSpPr>
          <p:nvPr/>
        </p:nvCxnSpPr>
        <p:spPr>
          <a:xfrm>
            <a:off x="5214792" y="2397282"/>
            <a:ext cx="715038" cy="193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字方塊 57">
            <a:extLst>
              <a:ext uri="{FF2B5EF4-FFF2-40B4-BE49-F238E27FC236}">
                <a16:creationId xmlns:a16="http://schemas.microsoft.com/office/drawing/2014/main" xmlns="" id="{6E5DD120-F097-4985-AAF6-6C1AD4E95274}"/>
              </a:ext>
            </a:extLst>
          </p:cNvPr>
          <p:cNvSpPr txBox="1"/>
          <p:nvPr/>
        </p:nvSpPr>
        <p:spPr>
          <a:xfrm>
            <a:off x="2109857" y="2791202"/>
            <a:ext cx="134092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 smtClean="0"/>
              <a:t>1. HDMI off. </a:t>
            </a:r>
          </a:p>
          <a:p>
            <a:r>
              <a:rPr lang="en-US" altLang="zh-TW" sz="1000" dirty="0" smtClean="0"/>
              <a:t>2. TV screen show no signal</a:t>
            </a:r>
          </a:p>
          <a:p>
            <a:r>
              <a:rPr lang="en-US" altLang="zh-TW" sz="1000" dirty="0" smtClean="0"/>
              <a:t>3. White LED and blink</a:t>
            </a:r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xmlns="" id="{21ABC85C-1E39-4076-A42E-BD7CA8375A73}"/>
              </a:ext>
            </a:extLst>
          </p:cNvPr>
          <p:cNvSpPr/>
          <p:nvPr/>
        </p:nvSpPr>
        <p:spPr>
          <a:xfrm>
            <a:off x="7618165" y="5373216"/>
            <a:ext cx="1247049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RCU </a:t>
            </a:r>
            <a:br>
              <a:rPr lang="en-US" altLang="zh-TW" dirty="0" smtClean="0"/>
            </a:br>
            <a:r>
              <a:rPr lang="en-US" altLang="zh-TW" dirty="0" smtClean="0"/>
              <a:t>Power Key</a:t>
            </a:r>
            <a:endParaRPr lang="zh-TW" altLang="en-US" dirty="0"/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xmlns="" id="{86165D03-54DD-4545-BCD2-D70C623BEB71}"/>
              </a:ext>
            </a:extLst>
          </p:cNvPr>
          <p:cNvSpPr/>
          <p:nvPr/>
        </p:nvSpPr>
        <p:spPr>
          <a:xfrm>
            <a:off x="7669629" y="3699580"/>
            <a:ext cx="1139858" cy="8815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Standby</a:t>
            </a:r>
            <a:endParaRPr lang="zh-TW" altLang="en-US" dirty="0"/>
          </a:p>
        </p:txBody>
      </p:sp>
      <p:cxnSp>
        <p:nvCxnSpPr>
          <p:cNvPr id="65" name="直線單箭頭接點 64">
            <a:extLst>
              <a:ext uri="{FF2B5EF4-FFF2-40B4-BE49-F238E27FC236}">
                <a16:creationId xmlns:a16="http://schemas.microsoft.com/office/drawing/2014/main" xmlns="" id="{EB3DD3E9-AA8C-44E2-9AFD-7BAC9516E99C}"/>
              </a:ext>
            </a:extLst>
          </p:cNvPr>
          <p:cNvCxnSpPr>
            <a:stCxn id="10" idx="2"/>
            <a:endCxn id="61" idx="0"/>
          </p:cNvCxnSpPr>
          <p:nvPr/>
        </p:nvCxnSpPr>
        <p:spPr>
          <a:xfrm>
            <a:off x="8230216" y="2848321"/>
            <a:ext cx="9342" cy="85125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單箭頭接點 67">
            <a:extLst>
              <a:ext uri="{FF2B5EF4-FFF2-40B4-BE49-F238E27FC236}">
                <a16:creationId xmlns:a16="http://schemas.microsoft.com/office/drawing/2014/main" xmlns="" id="{EB3DD3E9-AA8C-44E2-9AFD-7BAC9516E99C}"/>
              </a:ext>
            </a:extLst>
          </p:cNvPr>
          <p:cNvCxnSpPr>
            <a:stCxn id="61" idx="2"/>
            <a:endCxn id="60" idx="0"/>
          </p:cNvCxnSpPr>
          <p:nvPr/>
        </p:nvCxnSpPr>
        <p:spPr>
          <a:xfrm>
            <a:off x="8239558" y="4581128"/>
            <a:ext cx="2132" cy="79208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矩形 70">
            <a:extLst>
              <a:ext uri="{FF2B5EF4-FFF2-40B4-BE49-F238E27FC236}">
                <a16:creationId xmlns:a16="http://schemas.microsoft.com/office/drawing/2014/main" xmlns="" id="{21ABC85C-1E39-4076-A42E-BD7CA8375A73}"/>
              </a:ext>
            </a:extLst>
          </p:cNvPr>
          <p:cNvSpPr/>
          <p:nvPr/>
        </p:nvSpPr>
        <p:spPr>
          <a:xfrm>
            <a:off x="5724128" y="5218836"/>
            <a:ext cx="1018434" cy="8815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TVS UI</a:t>
            </a:r>
            <a:endParaRPr lang="zh-TW" altLang="en-US" dirty="0"/>
          </a:p>
        </p:txBody>
      </p:sp>
      <p:cxnSp>
        <p:nvCxnSpPr>
          <p:cNvPr id="72" name="直線單箭頭接點 71">
            <a:extLst>
              <a:ext uri="{FF2B5EF4-FFF2-40B4-BE49-F238E27FC236}">
                <a16:creationId xmlns:a16="http://schemas.microsoft.com/office/drawing/2014/main" xmlns="" id="{EB3DD3E9-AA8C-44E2-9AFD-7BAC9516E99C}"/>
              </a:ext>
            </a:extLst>
          </p:cNvPr>
          <p:cNvCxnSpPr>
            <a:stCxn id="60" idx="1"/>
            <a:endCxn id="71" idx="3"/>
          </p:cNvCxnSpPr>
          <p:nvPr/>
        </p:nvCxnSpPr>
        <p:spPr>
          <a:xfrm flipH="1" flipV="1">
            <a:off x="6742562" y="5659610"/>
            <a:ext cx="875603" cy="163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文字方塊 76">
            <a:extLst>
              <a:ext uri="{FF2B5EF4-FFF2-40B4-BE49-F238E27FC236}">
                <a16:creationId xmlns:a16="http://schemas.microsoft.com/office/drawing/2014/main" xmlns="" id="{6E5DD120-F097-4985-AAF6-6C1AD4E95274}"/>
              </a:ext>
            </a:extLst>
          </p:cNvPr>
          <p:cNvSpPr txBox="1"/>
          <p:nvPr/>
        </p:nvSpPr>
        <p:spPr>
          <a:xfrm>
            <a:off x="5603040" y="6072354"/>
            <a:ext cx="126060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 smtClean="0"/>
              <a:t>1. HDMI on. </a:t>
            </a:r>
          </a:p>
          <a:p>
            <a:r>
              <a:rPr lang="en-US" altLang="zh-TW" sz="1000" dirty="0" smtClean="0"/>
              <a:t>2. TV screen show current Menu</a:t>
            </a:r>
          </a:p>
        </p:txBody>
      </p:sp>
      <p:sp>
        <p:nvSpPr>
          <p:cNvPr id="83" name="文字方塊 82">
            <a:extLst>
              <a:ext uri="{FF2B5EF4-FFF2-40B4-BE49-F238E27FC236}">
                <a16:creationId xmlns:a16="http://schemas.microsoft.com/office/drawing/2014/main" xmlns="" id="{6E5DD120-F097-4985-AAF6-6C1AD4E95274}"/>
              </a:ext>
            </a:extLst>
          </p:cNvPr>
          <p:cNvSpPr txBox="1"/>
          <p:nvPr/>
        </p:nvSpPr>
        <p:spPr>
          <a:xfrm>
            <a:off x="3994931" y="2780928"/>
            <a:ext cx="14411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 smtClean="0"/>
              <a:t>1. HDMI off. </a:t>
            </a:r>
          </a:p>
          <a:p>
            <a:r>
              <a:rPr lang="en-US" altLang="zh-TW" sz="1000" dirty="0" smtClean="0"/>
              <a:t>2. TV screen show no signal</a:t>
            </a:r>
          </a:p>
          <a:p>
            <a:r>
              <a:rPr lang="en-US" altLang="zh-TW" sz="1000" dirty="0" smtClean="0"/>
              <a:t>3. White LED and blink</a:t>
            </a:r>
          </a:p>
          <a:p>
            <a:r>
              <a:rPr lang="en-US" altLang="zh-TW" sz="1000" dirty="0" smtClean="0"/>
              <a:t>4. </a:t>
            </a:r>
            <a:r>
              <a:rPr lang="en-US" altLang="zh-TW" sz="1000" dirty="0" smtClean="0">
                <a:solidFill>
                  <a:srgbClr val="0070C0"/>
                </a:solidFill>
              </a:rPr>
              <a:t>Enable system_reset property</a:t>
            </a:r>
          </a:p>
        </p:txBody>
      </p:sp>
      <p:sp>
        <p:nvSpPr>
          <p:cNvPr id="84" name="文字方塊 83">
            <a:extLst>
              <a:ext uri="{FF2B5EF4-FFF2-40B4-BE49-F238E27FC236}">
                <a16:creationId xmlns:a16="http://schemas.microsoft.com/office/drawing/2014/main" xmlns="" id="{6E5DD120-F097-4985-AAF6-6C1AD4E95274}"/>
              </a:ext>
            </a:extLst>
          </p:cNvPr>
          <p:cNvSpPr txBox="1"/>
          <p:nvPr/>
        </p:nvSpPr>
        <p:spPr>
          <a:xfrm>
            <a:off x="6334452" y="3823205"/>
            <a:ext cx="13865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 smtClean="0"/>
              <a:t>1. HDMI off. </a:t>
            </a:r>
          </a:p>
          <a:p>
            <a:r>
              <a:rPr lang="en-US" altLang="zh-TW" sz="1000" dirty="0" smtClean="0"/>
              <a:t>2. TV screen show no signal</a:t>
            </a:r>
          </a:p>
          <a:p>
            <a:r>
              <a:rPr lang="en-US" altLang="zh-TW" sz="1000" dirty="0" smtClean="0"/>
              <a:t>3. Green LED</a:t>
            </a:r>
          </a:p>
        </p:txBody>
      </p:sp>
      <p:sp>
        <p:nvSpPr>
          <p:cNvPr id="85" name="文字方塊 84">
            <a:extLst>
              <a:ext uri="{FF2B5EF4-FFF2-40B4-BE49-F238E27FC236}">
                <a16:creationId xmlns:a16="http://schemas.microsoft.com/office/drawing/2014/main" xmlns="" id="{6E5DD120-F097-4985-AAF6-6C1AD4E95274}"/>
              </a:ext>
            </a:extLst>
          </p:cNvPr>
          <p:cNvSpPr txBox="1"/>
          <p:nvPr/>
        </p:nvSpPr>
        <p:spPr>
          <a:xfrm>
            <a:off x="7627158" y="1055058"/>
            <a:ext cx="128769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 smtClean="0"/>
              <a:t>1. HDMI off. </a:t>
            </a:r>
          </a:p>
          <a:p>
            <a:r>
              <a:rPr lang="en-US" altLang="zh-TW" sz="1000" dirty="0" smtClean="0"/>
              <a:t>2. TV screen show no signal</a:t>
            </a:r>
          </a:p>
          <a:p>
            <a:r>
              <a:rPr lang="en-US" altLang="zh-TW" sz="1000" dirty="0" smtClean="0"/>
              <a:t>3. White LED and blink</a:t>
            </a:r>
          </a:p>
        </p:txBody>
      </p:sp>
      <p:cxnSp>
        <p:nvCxnSpPr>
          <p:cNvPr id="89" name="直線單箭頭接點 88">
            <a:extLst>
              <a:ext uri="{FF2B5EF4-FFF2-40B4-BE49-F238E27FC236}">
                <a16:creationId xmlns:a16="http://schemas.microsoft.com/office/drawing/2014/main" xmlns="" id="{505312ED-B475-435D-AE1A-EB7D4423655B}"/>
              </a:ext>
            </a:extLst>
          </p:cNvPr>
          <p:cNvCxnSpPr>
            <a:endCxn id="6" idx="2"/>
          </p:cNvCxnSpPr>
          <p:nvPr/>
        </p:nvCxnSpPr>
        <p:spPr>
          <a:xfrm flipV="1">
            <a:off x="4818525" y="1286214"/>
            <a:ext cx="0" cy="630618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線單箭頭接點 93">
            <a:extLst>
              <a:ext uri="{FF2B5EF4-FFF2-40B4-BE49-F238E27FC236}">
                <a16:creationId xmlns:a16="http://schemas.microsoft.com/office/drawing/2014/main" xmlns="" id="{505312ED-B475-435D-AE1A-EB7D4423655B}"/>
              </a:ext>
            </a:extLst>
          </p:cNvPr>
          <p:cNvCxnSpPr>
            <a:stCxn id="8" idx="0"/>
            <a:endCxn id="7" idx="2"/>
          </p:cNvCxnSpPr>
          <p:nvPr/>
        </p:nvCxnSpPr>
        <p:spPr>
          <a:xfrm flipV="1">
            <a:off x="6551245" y="1286212"/>
            <a:ext cx="0" cy="672233"/>
          </a:xfrm>
          <a:prstGeom prst="straightConnector1">
            <a:avLst/>
          </a:prstGeom>
          <a:ln w="762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文字方塊 97">
            <a:extLst>
              <a:ext uri="{FF2B5EF4-FFF2-40B4-BE49-F238E27FC236}">
                <a16:creationId xmlns:a16="http://schemas.microsoft.com/office/drawing/2014/main" xmlns="" id="{6E5DD120-F097-4985-AAF6-6C1AD4E95274}"/>
              </a:ext>
            </a:extLst>
          </p:cNvPr>
          <p:cNvSpPr txBox="1"/>
          <p:nvPr/>
        </p:nvSpPr>
        <p:spPr>
          <a:xfrm>
            <a:off x="5826958" y="2793122"/>
            <a:ext cx="13865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" dirty="0" smtClean="0"/>
              <a:t>1. HDMI off. </a:t>
            </a:r>
          </a:p>
          <a:p>
            <a:r>
              <a:rPr lang="en-US" altLang="zh-TW" sz="1000" dirty="0" smtClean="0"/>
              <a:t>2. TV screen show no signal</a:t>
            </a:r>
          </a:p>
          <a:p>
            <a:r>
              <a:rPr lang="en-US" altLang="zh-TW" sz="1000" dirty="0" smtClean="0"/>
              <a:t>3. White LED and blink</a:t>
            </a:r>
          </a:p>
        </p:txBody>
      </p:sp>
      <p:sp>
        <p:nvSpPr>
          <p:cNvPr id="101" name="文字方塊 100">
            <a:extLst>
              <a:ext uri="{FF2B5EF4-FFF2-40B4-BE49-F238E27FC236}">
                <a16:creationId xmlns:a16="http://schemas.microsoft.com/office/drawing/2014/main" xmlns="" id="{6E5DD120-F097-4985-AAF6-6C1AD4E95274}"/>
              </a:ext>
            </a:extLst>
          </p:cNvPr>
          <p:cNvSpPr txBox="1"/>
          <p:nvPr/>
        </p:nvSpPr>
        <p:spPr>
          <a:xfrm>
            <a:off x="8222016" y="2988241"/>
            <a:ext cx="598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rgbClr val="FF0000"/>
                </a:solidFill>
              </a:rPr>
              <a:t>*1</a:t>
            </a:r>
            <a:endParaRPr lang="en-US" altLang="zh-TW" sz="3200" dirty="0" smtClean="0"/>
          </a:p>
        </p:txBody>
      </p:sp>
      <p:sp>
        <p:nvSpPr>
          <p:cNvPr id="102" name="文字方塊 101">
            <a:extLst>
              <a:ext uri="{FF2B5EF4-FFF2-40B4-BE49-F238E27FC236}">
                <a16:creationId xmlns:a16="http://schemas.microsoft.com/office/drawing/2014/main" xmlns="" id="{6E5DD120-F097-4985-AAF6-6C1AD4E95274}"/>
              </a:ext>
            </a:extLst>
          </p:cNvPr>
          <p:cNvSpPr txBox="1"/>
          <p:nvPr/>
        </p:nvSpPr>
        <p:spPr>
          <a:xfrm>
            <a:off x="6882153" y="4926448"/>
            <a:ext cx="598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rgbClr val="FF0000"/>
                </a:solidFill>
              </a:rPr>
              <a:t>*2</a:t>
            </a:r>
            <a:endParaRPr lang="en-US" altLang="zh-TW" sz="3200" dirty="0" smtClean="0"/>
          </a:p>
        </p:txBody>
      </p:sp>
      <p:sp>
        <p:nvSpPr>
          <p:cNvPr id="103" name="文字方塊 102">
            <a:extLst>
              <a:ext uri="{FF2B5EF4-FFF2-40B4-BE49-F238E27FC236}">
                <a16:creationId xmlns:a16="http://schemas.microsoft.com/office/drawing/2014/main" xmlns="" id="{6E5DD120-F097-4985-AAF6-6C1AD4E95274}"/>
              </a:ext>
            </a:extLst>
          </p:cNvPr>
          <p:cNvSpPr txBox="1"/>
          <p:nvPr/>
        </p:nvSpPr>
        <p:spPr>
          <a:xfrm>
            <a:off x="395536" y="5868546"/>
            <a:ext cx="7656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rgbClr val="FF0000"/>
                </a:solidFill>
              </a:rPr>
              <a:t>*2:</a:t>
            </a:r>
            <a:endParaRPr lang="en-US" altLang="zh-TW" sz="1200" dirty="0" smtClean="0"/>
          </a:p>
        </p:txBody>
      </p:sp>
      <p:sp>
        <p:nvSpPr>
          <p:cNvPr id="104" name="文字方塊 103">
            <a:extLst>
              <a:ext uri="{FF2B5EF4-FFF2-40B4-BE49-F238E27FC236}">
                <a16:creationId xmlns:a16="http://schemas.microsoft.com/office/drawing/2014/main" xmlns="" id="{6E5DD120-F097-4985-AAF6-6C1AD4E95274}"/>
              </a:ext>
            </a:extLst>
          </p:cNvPr>
          <p:cNvSpPr txBox="1"/>
          <p:nvPr/>
        </p:nvSpPr>
        <p:spPr>
          <a:xfrm>
            <a:off x="395536" y="4913472"/>
            <a:ext cx="598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rgbClr val="FF0000"/>
                </a:solidFill>
              </a:rPr>
              <a:t>*1: </a:t>
            </a:r>
            <a:endParaRPr lang="en-US" altLang="zh-TW" sz="3200" dirty="0" smtClean="0"/>
          </a:p>
        </p:txBody>
      </p:sp>
      <p:sp>
        <p:nvSpPr>
          <p:cNvPr id="105" name="矩形 104"/>
          <p:cNvSpPr/>
          <p:nvPr/>
        </p:nvSpPr>
        <p:spPr>
          <a:xfrm>
            <a:off x="1073023" y="5868561"/>
            <a:ext cx="31021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600" dirty="0" smtClean="0">
                <a:solidFill>
                  <a:srgbClr val="FF0000"/>
                </a:solidFill>
              </a:rPr>
              <a:t>TV </a:t>
            </a:r>
            <a:r>
              <a:rPr lang="en-US" altLang="zh-TW" sz="1600" dirty="0">
                <a:solidFill>
                  <a:srgbClr val="FF0000"/>
                </a:solidFill>
              </a:rPr>
              <a:t>turn on and show Home menu</a:t>
            </a:r>
            <a:r>
              <a:rPr lang="en-US" altLang="zh-TW" sz="1600" dirty="0" smtClean="0">
                <a:solidFill>
                  <a:srgbClr val="FF0000"/>
                </a:solidFill>
              </a:rPr>
              <a:t>. But </a:t>
            </a:r>
            <a:r>
              <a:rPr lang="en-US" altLang="zh-TW" sz="1600" dirty="0">
                <a:solidFill>
                  <a:srgbClr val="FF0000"/>
                </a:solidFill>
              </a:rPr>
              <a:t>there is no TV screen.</a:t>
            </a:r>
            <a:endParaRPr lang="en-US" altLang="zh-TW" sz="1600" dirty="0" smtClean="0">
              <a:solidFill>
                <a:srgbClr val="FF0000"/>
              </a:solidFill>
            </a:endParaRPr>
          </a:p>
        </p:txBody>
      </p:sp>
      <p:sp>
        <p:nvSpPr>
          <p:cNvPr id="106" name="矩形 105"/>
          <p:cNvSpPr/>
          <p:nvPr/>
        </p:nvSpPr>
        <p:spPr>
          <a:xfrm>
            <a:off x="1079813" y="4932457"/>
            <a:ext cx="31021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600" dirty="0" smtClean="0">
                <a:solidFill>
                  <a:srgbClr val="FF0000"/>
                </a:solidFill>
              </a:rPr>
              <a:t>TV </a:t>
            </a:r>
            <a:r>
              <a:rPr lang="en-US" altLang="zh-TW" sz="1600" dirty="0" smtClean="0">
                <a:solidFill>
                  <a:srgbClr val="FF0000"/>
                </a:solidFill>
              </a:rPr>
              <a:t>is turned on and the video is playing</a:t>
            </a:r>
            <a:r>
              <a:rPr lang="en-US" altLang="zh-TW" sz="1600" dirty="0" smtClean="0">
                <a:solidFill>
                  <a:srgbClr val="FF0000"/>
                </a:solidFill>
              </a:rPr>
              <a:t>.</a:t>
            </a:r>
            <a:endParaRPr lang="en-US" altLang="zh-TW" sz="1600" dirty="0" smtClean="0"/>
          </a:p>
        </p:txBody>
      </p:sp>
      <p:sp>
        <p:nvSpPr>
          <p:cNvPr id="107" name="文字方塊 106">
            <a:extLst>
              <a:ext uri="{FF2B5EF4-FFF2-40B4-BE49-F238E27FC236}">
                <a16:creationId xmlns:a16="http://schemas.microsoft.com/office/drawing/2014/main" xmlns="" id="{6E5DD120-F097-4985-AAF6-6C1AD4E95274}"/>
              </a:ext>
            </a:extLst>
          </p:cNvPr>
          <p:cNvSpPr txBox="1"/>
          <p:nvPr/>
        </p:nvSpPr>
        <p:spPr>
          <a:xfrm>
            <a:off x="395536" y="4238703"/>
            <a:ext cx="10887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>
                <a:solidFill>
                  <a:srgbClr val="FF0000"/>
                </a:solidFill>
              </a:rPr>
              <a:t>Issue:</a:t>
            </a:r>
            <a:endParaRPr lang="en-US" altLang="zh-TW" sz="1200" dirty="0" smtClean="0"/>
          </a:p>
        </p:txBody>
      </p:sp>
    </p:spTree>
    <p:extLst>
      <p:ext uri="{BB962C8B-B14F-4D97-AF65-F5344CB8AC3E}">
        <p14:creationId xmlns:p14="http://schemas.microsoft.com/office/powerpoint/2010/main" val="3870545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180</Words>
  <Application>Microsoft Office PowerPoint</Application>
  <PresentationFormat>如螢幕大小 (4:3)</PresentationFormat>
  <Paragraphs>42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林良奇</dc:creator>
  <cp:lastModifiedBy>林良奇</cp:lastModifiedBy>
  <cp:revision>30</cp:revision>
  <dcterms:created xsi:type="dcterms:W3CDTF">2019-04-11T01:06:01Z</dcterms:created>
  <dcterms:modified xsi:type="dcterms:W3CDTF">2019-04-11T05:53:31Z</dcterms:modified>
</cp:coreProperties>
</file>