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C272E-A9FE-4F04-8062-0B9666862CC3}" type="datetimeFigureOut">
              <a:rPr lang="zh-TW" altLang="en-US" smtClean="0"/>
              <a:pPr/>
              <a:t>2019/4/1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0D094-214E-4C11-8AA7-F7BFA3CE5A0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l="2587" t="18691" r="-2587" b="3873"/>
          <a:stretch/>
        </p:blipFill>
        <p:spPr bwMode="auto">
          <a:xfrm>
            <a:off x="5940152" y="1313682"/>
            <a:ext cx="2232248" cy="197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32653" b="12245"/>
          <a:stretch/>
        </p:blipFill>
        <p:spPr bwMode="auto">
          <a:xfrm>
            <a:off x="3444505" y="1340768"/>
            <a:ext cx="234071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t="44898"/>
          <a:stretch/>
        </p:blipFill>
        <p:spPr bwMode="auto">
          <a:xfrm>
            <a:off x="1078258" y="1340768"/>
            <a:ext cx="22795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1582314" y="2924944"/>
            <a:ext cx="124739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Clear light ring</a:t>
            </a:r>
            <a:endParaRPr lang="zh-TW" altLang="en-US" sz="1400" dirty="0"/>
          </a:p>
        </p:txBody>
      </p:sp>
      <p:sp>
        <p:nvSpPr>
          <p:cNvPr id="8" name="文字方塊 7"/>
          <p:cNvSpPr txBox="1"/>
          <p:nvPr/>
        </p:nvSpPr>
        <p:spPr>
          <a:xfrm>
            <a:off x="3886570" y="2924944"/>
            <a:ext cx="1608069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0.005g/kg light ring</a:t>
            </a:r>
            <a:endParaRPr lang="zh-TW" altLang="en-US" sz="1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6364132" y="2789084"/>
            <a:ext cx="151669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400" dirty="0" smtClean="0"/>
              <a:t>0.01g/kg light ring</a:t>
            </a:r>
            <a:endParaRPr lang="zh-TW" altLang="en-US" sz="1400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767592" y="504291"/>
            <a:ext cx="603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Difference glowing effect in difference content of TiO</a:t>
            </a:r>
            <a:r>
              <a:rPr lang="en-US" altLang="zh-TW" b="1" baseline="-25000" dirty="0" smtClean="0"/>
              <a:t>2</a:t>
            </a:r>
            <a:endParaRPr lang="zh-TW" altLang="en-US" b="1" baseline="-25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17</Words>
  <Application>Microsoft Office PowerPoint</Application>
  <PresentationFormat>如螢幕大小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新細明體</vt:lpstr>
      <vt:lpstr>Arial</vt:lpstr>
      <vt:lpstr>Calibri</vt:lpstr>
      <vt:lpstr>Office 佈景主題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胡坤銳</dc:creator>
  <cp:lastModifiedBy>羅天宏</cp:lastModifiedBy>
  <cp:revision>6</cp:revision>
  <dcterms:created xsi:type="dcterms:W3CDTF">2019-03-18T00:34:23Z</dcterms:created>
  <dcterms:modified xsi:type="dcterms:W3CDTF">2019-04-01T08:05:44Z</dcterms:modified>
</cp:coreProperties>
</file>