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9897C9-67AD-4F0E-9DF8-9EEF21E2E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42EA925-74FF-43B8-8A52-144ECA1FE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FB42B4-DEDE-4118-86AD-105F7BEB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C0526-F90D-455C-893B-1E6E721A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04EFEF-11E1-4138-8B1B-F974F06E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91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9A8ED9-1435-4F08-AB03-94E16EDA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F0FCEE-1E59-4D43-A6F6-5FC8B37FA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8A24CB-0198-4ECA-BB77-04E73883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B6D26-28A8-4256-9FEB-F69F2BB1B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06C64A-D8F1-4224-B063-5E0B6DA7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27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BDBC53-90A6-44D0-B121-3DC78B925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0EDA32-F1BE-4E0E-965D-25CDBF06B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D8AF1E-62EF-4A1E-978A-6E387463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5EEDFB7-7F88-44A0-BC2D-5C2663D2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E6F23F-800C-4EDC-B240-86DBDCDA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77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35073A-17D1-4651-95A1-DB3C89FC3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833F56-2E84-4104-BFAA-728157A32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863B0A-F5E9-4C41-9A84-7B4551D07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513B94-8182-4A40-BD53-25F381C05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FBF99D9-AA0E-4F4B-8CAD-E103E9C0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2CA08CE-5741-4F20-81C1-92194FB5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2978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B870EF-E916-4FCE-9716-A5DED33A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72D427-6E66-40FB-811F-08B1AD367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C2DC84-4366-4780-89DC-C71F25368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C00B98-6D14-46DE-AD08-450C416B3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E7112F2-497A-4441-BEC9-9C1F68D7B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1E28335-58B3-4649-A3D9-02585D53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F8E9E53-EF6E-41C0-9FE0-672BD5066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BFB2FC-18CE-4573-9748-9DC50548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33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627D7F-EFBA-4A5C-8136-2A73FB8C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15457F3-FBEB-4D89-A268-B016131A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DE57AF-5D5C-4BA3-8BAA-73F2C963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91B684-71DF-47A6-AEBB-61878D5E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03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CA7C10C-C84C-4EDB-8508-5C3DFED3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4F34742-DD4F-47D1-BD67-2BB29582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BE2FA9-42A7-473A-87E2-438EB054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1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8AC9E8-2B9C-4920-AB66-93473ABA5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B6299D-2C32-4E37-A31D-F34480172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748495-6934-483A-9720-30D8E8372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B60358-B407-48C3-AE41-230EF009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0990AFF-8471-4E56-A952-992860229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3562ECA-99FA-45F7-9464-2EAD5E54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132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EBFD7E-5006-473B-9FB5-BFDD1D792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A81FE02-2D44-43FF-BEDC-897E4C281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57615B5-7A05-433E-A679-13CCB2628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4D04E2-EF73-4E6D-934D-C28A35BC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25B54D2-C250-428A-951B-E39ADB154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0EB780-27C2-4388-9A89-7655DF00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979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63FC6C-F2BA-4EE8-BE6C-F6ABB94C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4C9CD29-B16C-4F6D-9AA5-2B9DF460E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12B4F4-6278-48F1-B12D-02E0147A7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5DE26E-EFF4-44B2-BBAF-9BA5BE6E1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88F6D2-A8FF-49BA-8C7F-661A2EFB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063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AA5DBE-A50D-4112-BE91-9AED884AB3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5243C6-833D-4774-B3A0-4916DB636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B6EEFB-362C-468D-8437-4A35CF6B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B5A509-046A-473A-894C-36DA981B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EC5825-A8E9-47D8-AEEE-F629773B1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55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E1D66BA-FE70-458A-992B-B6BD5E7D0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112FFB-5DE2-4D74-8085-6C43038E7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2D02FA-F59B-4310-825B-5D574C01F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50088-E42E-44F7-B57A-5FB70DCA836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CAD3A3-D855-4B7C-8610-9FED7A35B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A9F69A0-8E32-4731-9125-F4242947C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F084A-FF9C-4C57-98E7-1DE0DF3F8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16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C7E023A5-8D44-4129-8FC7-3E5931B15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938"/>
            <a:ext cx="12192000" cy="495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89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A3E27450-F144-4938-AA2E-0ED79513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61" y="2340446"/>
            <a:ext cx="11896078" cy="217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33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3801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성배</dc:creator>
  <cp:lastModifiedBy>박 성배</cp:lastModifiedBy>
  <cp:revision>3</cp:revision>
  <dcterms:created xsi:type="dcterms:W3CDTF">2019-02-22T22:05:38Z</dcterms:created>
  <dcterms:modified xsi:type="dcterms:W3CDTF">2019-02-25T13:27:05Z</dcterms:modified>
</cp:coreProperties>
</file>