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58" r:id="rId6"/>
    <p:sldId id="256" r:id="rId7"/>
    <p:sldId id="259" r:id="rId8"/>
    <p:sldId id="257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2DE9F2C-CE0C-409B-8EE6-BFC5FA57A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AD90772A-EE95-4099-B540-CA32D532E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DF7AC01F-9C27-49AE-83C4-87B56CE9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B42C8612-2B4D-400E-B7DA-534849FD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5EFB0AE0-2D75-4B5B-80D3-29416A9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6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0B96492-487B-4653-9769-47490C7BB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E209A228-90D5-4548-9F97-F151019A4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430996BF-E0FD-40DB-B5E0-D14B6576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4459FEDD-688E-43FE-BC91-3B0EFBAC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81D3E747-B1B2-4664-BCC1-79BF5C4AC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35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3FB01A5-4811-413C-ABE0-7A67E44E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94D0B91D-4ADD-446D-954C-348B4B9D2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D8E72B1-3FDC-4772-AF62-60CE5E79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E10B586A-C45B-4276-9941-C08342C1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959BFDA-3A2F-4CA9-8C6A-9E547DFD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24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BCEEC35-217C-4F51-85E3-B4746605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945B0666-A5DD-4B5A-8402-E789C3449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152A7358-B795-4671-AB81-FD9C89411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825695EA-AFE9-4CA1-A34E-66F1724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20C3F4A3-50B0-483A-A4C2-583A6B7E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2C1CF81-328D-477E-96F3-E60F91D8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6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920E4AA-E6EA-4BF4-B5D6-E9A55208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FA64642-61C0-45CA-AA14-3A8283DF5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3217C191-DDFA-43FA-8921-017636B0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DB591ED4-8C2C-439D-B80E-8E08666A8E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88E1506C-E9E2-40E6-BCDF-0067E02BC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B7E600E9-CD8D-4C2D-8706-4241000F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34F05129-053B-41E5-BEA1-C100561D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7DE00CD3-4549-4520-B521-A4B8A2A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61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8101989-D481-464D-AC86-B843390E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852D3D49-4EC0-48B4-A159-72F8AA0D1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2253B22C-EBA4-4DA5-B140-F40CB0DD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6C946818-F6AE-4E2D-B17B-4FD0BEE2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76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C3AAF009-C341-4A14-8A8D-88A6CFA6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B1481728-1A58-4F82-8ABF-9A01B3C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94B35891-082F-4D2C-B412-60FD5B4C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89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0C90890-C07E-429C-8F96-C96F1555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19C0B06-27FD-44C7-B2ED-1E7B1003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09082F1-62FE-4BF3-82A1-B03D5838B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1AD31E10-77C5-4A40-9923-9647786C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57341FED-649B-4614-ABAF-738E1AC7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5B78286B-6393-4397-976A-1568C874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21C8C2C-DC50-48FD-AEA8-3ECBEC82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D17E2FC1-7B11-4A39-88DC-D828A619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E3B239E1-3465-45F5-BFCF-F6B1B2025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907AEE81-A387-4E41-8D07-0EC5466C3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C023F288-BBA6-457D-A57E-5D51BD38F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3CE62566-01C2-4CB3-8BAA-027C4ABD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597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7C8C9B-A7A6-4FE6-9481-CD8019C3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9AA740D7-D7DC-4FEA-BDBC-881779A79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34ACE8E-99E2-41EC-BB72-C0E529C0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780F745A-5A88-440F-BF95-7EA4F475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10A8BFB7-32F2-4119-AFA4-BD9BD541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73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D8426960-B5D1-49AE-B08E-721BC06DF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210FF141-C073-4F46-9C37-E4586EA9D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F6FBF495-F214-4DA9-BCEE-A87A0DED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79564C6-D433-49B9-82B8-57C5908F8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23BEB7B3-AE86-44E2-837B-C588A39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05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CB55F346-084F-4633-B6E6-9C6F788F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84D3FF65-C319-445E-90B7-D690950A9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AC67C0E0-FD34-4115-B856-451901C56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C6EF-352E-4BC1-8F1C-5E1FAD14C240}" type="datetimeFigureOut">
              <a:rPr lang="ko-KR" altLang="en-US" smtClean="0"/>
              <a:t>2020-12-11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FB3A6858-7F87-4E2C-B4AD-6F567A09F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75D4DB9C-2A86-47AA-8BE7-4BB0979EF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20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513512"/>
              </p:ext>
            </p:extLst>
          </p:nvPr>
        </p:nvGraphicFramePr>
        <p:xfrm>
          <a:off x="414214" y="414217"/>
          <a:ext cx="11269789" cy="6129440"/>
        </p:xfrm>
        <a:graphic>
          <a:graphicData uri="http://schemas.openxmlformats.org/drawingml/2006/table">
            <a:tbl>
              <a:tblPr/>
              <a:tblGrid>
                <a:gridCol w="867509"/>
                <a:gridCol w="1070708"/>
                <a:gridCol w="789354"/>
                <a:gridCol w="930030"/>
                <a:gridCol w="953477"/>
                <a:gridCol w="672123"/>
                <a:gridCol w="1633416"/>
                <a:gridCol w="1774092"/>
                <a:gridCol w="2579080"/>
              </a:tblGrid>
              <a:tr h="1755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음원 </a:t>
                      </a:r>
                      <a:r>
                        <a:rPr lang="en-US" sz="1000" b="1" dirty="0">
                          <a:effectLst/>
                        </a:rPr>
                        <a:t>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연결상태 </a:t>
                      </a:r>
                      <a:r>
                        <a:rPr lang="en-US" altLang="ko-KR" sz="1000" b="1" dirty="0">
                          <a:effectLst/>
                        </a:rPr>
                        <a:t>( </a:t>
                      </a:r>
                      <a:r>
                        <a:rPr lang="en-US" sz="1000" b="1" dirty="0">
                          <a:effectLst/>
                        </a:rPr>
                        <a:t>connection status 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소리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>
                          <a:effectLst/>
                        </a:rPr>
                        <a:t>Sound Ouput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dirty="0" smtClean="0">
                          <a:effectLst/>
                        </a:rPr>
                        <a:t>Other</a:t>
                      </a:r>
                      <a:endParaRPr lang="ko-KR" altLang="en-US" sz="1000" b="1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HDMI</a:t>
                      </a: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(TV </a:t>
                      </a:r>
                      <a:r>
                        <a:rPr lang="en-US" sz="1000" dirty="0">
                          <a:effectLst/>
                        </a:rPr>
                        <a:t>Speaker)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</a:t>
                      </a:r>
                      <a:r>
                        <a:rPr lang="en-US" sz="1000" dirty="0" smtClean="0">
                          <a:effectLst/>
                        </a:rPr>
                        <a:t>Source</a:t>
                      </a: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sz="1000" dirty="0">
                          <a:effectLst/>
                        </a:rPr>
                        <a:t>RCU </a:t>
                      </a:r>
                      <a:r>
                        <a:rPr lang="en-US" altLang="ko-KR" sz="1000" dirty="0" smtClean="0">
                          <a:effectLst/>
                        </a:rPr>
                        <a:t>earphone)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</a:t>
                      </a:r>
                      <a:r>
                        <a:rPr lang="en-US" sz="1000" dirty="0" smtClean="0">
                          <a:effectLst/>
                        </a:rPr>
                        <a:t>Sink</a:t>
                      </a: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(</a:t>
                      </a:r>
                      <a:r>
                        <a:rPr lang="en-US" altLang="zh-TW" sz="1000" dirty="0" smtClean="0"/>
                        <a:t>Mobile</a:t>
                      </a:r>
                      <a:r>
                        <a:rPr lang="en-US" altLang="zh-TW" sz="1000" baseline="0" dirty="0" smtClean="0"/>
                        <a:t> </a:t>
                      </a:r>
                      <a:r>
                        <a:rPr lang="en-US" altLang="zh-TW" sz="1000" dirty="0" smtClean="0"/>
                        <a:t>phone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AUX In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46065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BTV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STB Speaker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Display only video in HDMI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 Source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BT 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58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ko-KR" altLang="en-US" sz="1000" dirty="0">
                          <a:effectLst/>
                        </a:rPr>
                        <a:t>연결된 </a:t>
                      </a:r>
                      <a:r>
                        <a:rPr lang="en-US" altLang="ko-KR" sz="1000" dirty="0">
                          <a:effectLst/>
                        </a:rPr>
                        <a:t>BT Device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altLang="ko-KR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</a:t>
                      </a:r>
                      <a:endParaRPr lang="en-US" sz="1000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Out </a:t>
                      </a:r>
                      <a:r>
                        <a:rPr lang="en-US" sz="1000" dirty="0">
                          <a:effectLst/>
                        </a:rPr>
                        <a:t>"BT Device"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It is same with AI2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41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Out "Aux in"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Automatically change path to AUX IN usingH/W detection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0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zh-TW" altLang="en-US" sz="1000">
                        <a:effectLst/>
                      </a:endParaRPr>
                    </a:p>
                  </a:txBody>
                  <a:tcPr marL="8797" marR="8797" marT="5864" marB="586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Source</a:t>
                      </a:r>
                      <a:r>
                        <a:rPr lang="ko-KR" altLang="en-US" sz="1000" dirty="0">
                          <a:effectLst/>
                        </a:rPr>
                        <a:t>로 </a:t>
                      </a:r>
                      <a:r>
                        <a:rPr lang="en-US" sz="1000" dirty="0">
                          <a:effectLst/>
                        </a:rPr>
                        <a:t>BTV</a:t>
                      </a:r>
                      <a:r>
                        <a:rPr lang="ko-KR" altLang="en-US" sz="1000" dirty="0">
                          <a:effectLst/>
                        </a:rPr>
                        <a:t>출력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BTV from BT Source, </a:t>
                      </a:r>
                      <a:endParaRPr lang="en-US" sz="1000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Out </a:t>
                      </a:r>
                      <a:r>
                        <a:rPr lang="en-US" sz="1000" dirty="0">
                          <a:effectLst/>
                        </a:rPr>
                        <a:t>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Consists of the same scenario considering </a:t>
                      </a:r>
                      <a:endParaRPr lang="en-US" sz="1000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the </a:t>
                      </a:r>
                      <a:r>
                        <a:rPr lang="en-US" sz="1000" dirty="0">
                          <a:effectLst/>
                        </a:rPr>
                        <a:t>connection status of the whole family </a:t>
                      </a:r>
                      <a:endParaRPr lang="en-US" sz="1000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earphone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2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Aux In </a:t>
                      </a:r>
                      <a:r>
                        <a:rPr lang="ko-KR" altLang="en-US" sz="1000">
                          <a:effectLst/>
                        </a:rPr>
                        <a:t>소리를 </a:t>
                      </a:r>
                      <a:r>
                        <a:rPr lang="en-US" sz="1000">
                          <a:effectLst/>
                        </a:rPr>
                        <a:t>STB Speaker</a:t>
                      </a:r>
                      <a:r>
                        <a:rPr lang="ko-KR" altLang="en-US" sz="100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Increased </a:t>
                      </a:r>
                      <a:r>
                        <a:rPr lang="en-US" sz="1000" dirty="0" smtClean="0">
                          <a:effectLst/>
                        </a:rPr>
                        <a:t>Priority </a:t>
                      </a:r>
                      <a:r>
                        <a:rPr lang="en-US" sz="1000" dirty="0">
                          <a:effectLst/>
                        </a:rPr>
                        <a:t>to wire than BT Sink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 smtClean="0">
                          <a:effectLst/>
                        </a:rPr>
                        <a:t>X(</a:t>
                      </a:r>
                      <a:r>
                        <a:rPr lang="en-US" altLang="zh-TW" sz="1000" dirty="0" smtClean="0"/>
                        <a:t>External device connection in </a:t>
                      </a:r>
                    </a:p>
                    <a:p>
                      <a:pPr algn="ctr" rtl="0" fontAlgn="ctr"/>
                      <a:r>
                        <a:rPr lang="en-US" altLang="zh-TW" sz="1000" dirty="0" smtClean="0"/>
                        <a:t>settings</a:t>
                      </a:r>
                      <a:r>
                        <a:rPr lang="en-US" altLang="ko-KR" sz="1000" dirty="0" smtClean="0">
                          <a:effectLst/>
                        </a:rPr>
                        <a:t>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HDMI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000" dirty="0" smtClean="0">
                          <a:effectLst/>
                        </a:rPr>
                        <a:t>HDMI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Pass-Through Mode enabled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NUGU TTS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000" dirty="0" smtClean="0">
                          <a:effectLst/>
                        </a:rPr>
                        <a:t>Default </a:t>
                      </a:r>
                      <a:r>
                        <a:rPr lang="en-US" sz="1000" dirty="0">
                          <a:effectLst/>
                        </a:rPr>
                        <a:t>output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2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 smtClean="0">
                          <a:effectLst/>
                        </a:rPr>
                        <a:t>TV's own app (Netflix or YouTube, etc.)</a:t>
                      </a:r>
                      <a:endParaRPr lang="en-US" altLang="ko-KR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 smtClean="0">
                          <a:effectLst/>
                        </a:rPr>
                        <a:t>"The only way to output TV's audio to the </a:t>
                      </a:r>
                      <a:r>
                        <a:rPr lang="en-US" altLang="ko-KR" sz="1000" dirty="0" err="1" smtClean="0">
                          <a:effectLst/>
                        </a:rPr>
                        <a:t>soundbar</a:t>
                      </a:r>
                      <a:r>
                        <a:rPr lang="en-US" altLang="ko-KR" sz="1000" dirty="0" smtClean="0">
                          <a:effectLst/>
                        </a:rPr>
                        <a:t> set-top box, not the TV speaker, is BT &amp; AUX In.</a:t>
                      </a:r>
                    </a:p>
                    <a:p>
                      <a:pPr algn="ctr" rtl="0" fontAlgn="ctr"/>
                      <a:r>
                        <a:rPr lang="en-US" altLang="ko-KR" sz="1000" dirty="0" smtClean="0">
                          <a:effectLst/>
                        </a:rPr>
                        <a:t>S/PDIF Input and HDMI RX(ARC) are not supported by </a:t>
                      </a:r>
                      <a:r>
                        <a:rPr lang="en-US" altLang="ko-KR" sz="1000" dirty="0" err="1" smtClean="0">
                          <a:effectLst/>
                        </a:rPr>
                        <a:t>Synaptics</a:t>
                      </a:r>
                      <a:r>
                        <a:rPr lang="en-US" altLang="ko-KR" sz="1000" dirty="0" smtClean="0">
                          <a:effectLst/>
                        </a:rPr>
                        <a:t> BG5CT(VS550)"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354580" y="19805"/>
            <a:ext cx="333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ALL Cases for Audio Routing: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036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="" xmlns:a16="http://schemas.microsoft.com/office/drawing/2014/main" id="{AE700CF5-2A58-47D0-ADE2-4AD9EF86B67D}"/>
              </a:ext>
            </a:extLst>
          </p:cNvPr>
          <p:cNvSpPr/>
          <p:nvPr/>
        </p:nvSpPr>
        <p:spPr>
          <a:xfrm>
            <a:off x="1280935" y="997948"/>
            <a:ext cx="5973880" cy="11160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adjustStreamVolume</a:t>
            </a:r>
            <a:r>
              <a:rPr lang="en-US" altLang="ko-KR" dirty="0"/>
              <a:t>()</a:t>
            </a:r>
          </a:p>
          <a:p>
            <a:pPr algn="ctr"/>
            <a:r>
              <a:rPr lang="en-US" altLang="ko-KR" dirty="0" err="1"/>
              <a:t>setStreamVolumeIndex</a:t>
            </a:r>
            <a:r>
              <a:rPr lang="en-US" altLang="ko-KR" dirty="0"/>
              <a:t>()</a:t>
            </a:r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="" xmlns:a16="http://schemas.microsoft.com/office/drawing/2014/main" id="{417ACF59-0A59-4DA2-8B61-0ECC8ED74A75}"/>
              </a:ext>
            </a:extLst>
          </p:cNvPr>
          <p:cNvSpPr/>
          <p:nvPr/>
        </p:nvSpPr>
        <p:spPr>
          <a:xfrm>
            <a:off x="1280934" y="118502"/>
            <a:ext cx="5973879" cy="6997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RCU volume key up/down/mute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="" xmlns:a16="http://schemas.microsoft.com/office/drawing/2014/main" id="{71F82446-CB83-44EB-8C59-9B5CC12EB07B}"/>
              </a:ext>
            </a:extLst>
          </p:cNvPr>
          <p:cNvSpPr/>
          <p:nvPr/>
        </p:nvSpPr>
        <p:spPr>
          <a:xfrm>
            <a:off x="1280935" y="2384498"/>
            <a:ext cx="5973881" cy="20890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err="1"/>
              <a:t>setStreamVolumeIndex</a:t>
            </a:r>
            <a:r>
              <a:rPr lang="en-US" altLang="ko-KR" dirty="0"/>
              <a:t>() {</a:t>
            </a:r>
          </a:p>
          <a:p>
            <a:r>
              <a:rPr lang="en-US" altLang="ko-KR" sz="1200" dirty="0"/>
              <a:t>    float gain = 0;</a:t>
            </a:r>
          </a:p>
          <a:p>
            <a:r>
              <a:rPr lang="en-US" altLang="ko-KR" sz="1200" dirty="0"/>
              <a:t>    if (stream == AUDIO_STREAM_MUSIC)	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(AUDIO_STREAM_BTV, index, device);	</a:t>
            </a:r>
          </a:p>
          <a:p>
            <a:r>
              <a:rPr lang="en-US" altLang="ko-KR" sz="1200" dirty="0"/>
              <a:t>    else 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(stream, index, device);</a:t>
            </a:r>
          </a:p>
          <a:p>
            <a:r>
              <a:rPr lang="en-US" altLang="ko-KR" sz="1200" dirty="0"/>
              <a:t>    int ret = </a:t>
            </a:r>
            <a:r>
              <a:rPr lang="en-US" altLang="ko-KR" sz="1200" b="1" dirty="0" err="1">
                <a:solidFill>
                  <a:srgbClr val="FF0000"/>
                </a:solidFill>
              </a:rPr>
              <a:t>set_btv_media_volume</a:t>
            </a:r>
            <a:r>
              <a:rPr lang="en-US" altLang="ko-KR" sz="1200" dirty="0"/>
              <a:t>(</a:t>
            </a:r>
            <a:r>
              <a:rPr lang="en-US" altLang="ko-KR" sz="1200" dirty="0" err="1"/>
              <a:t>volume_index</a:t>
            </a:r>
            <a:r>
              <a:rPr lang="en-US" altLang="ko-KR" sz="1200" dirty="0"/>
              <a:t>, gain);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="" xmlns:a16="http://schemas.microsoft.com/office/drawing/2014/main" id="{D35302BD-5297-478B-A894-715D337B78F6}"/>
              </a:ext>
            </a:extLst>
          </p:cNvPr>
          <p:cNvSpPr/>
          <p:nvPr/>
        </p:nvSpPr>
        <p:spPr>
          <a:xfrm>
            <a:off x="1280935" y="4723334"/>
            <a:ext cx="5973878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err="1"/>
              <a:t>BtvMediaVolumeControlLib</a:t>
            </a:r>
            <a:endParaRPr lang="en-US" altLang="ko-KR" sz="1800" dirty="0"/>
          </a:p>
          <a:p>
            <a:r>
              <a:rPr lang="en-US" altLang="ko-KR" sz="1800" dirty="0" err="1"/>
              <a:t>set_btv_media_volume</a:t>
            </a:r>
            <a:r>
              <a:rPr lang="en-US" altLang="ko-KR" sz="1800" dirty="0"/>
              <a:t>(index, gain){</a:t>
            </a:r>
          </a:p>
          <a:p>
            <a:r>
              <a:rPr lang="en-US" altLang="ko-KR" sz="1200" dirty="0"/>
              <a:t>  //to do call: </a:t>
            </a:r>
            <a:r>
              <a:rPr lang="en-US" altLang="ko-KR" sz="1200" dirty="0" err="1"/>
              <a:t>Synaptics</a:t>
            </a:r>
            <a:r>
              <a:rPr lang="en-US" altLang="ko-KR" sz="1200" dirty="0"/>
              <a:t> BTV volume control </a:t>
            </a:r>
            <a:r>
              <a:rPr lang="en-US" altLang="ko-KR" sz="1200" dirty="0" err="1"/>
              <a:t>api</a:t>
            </a:r>
            <a:r>
              <a:rPr lang="en-US" altLang="ko-KR" sz="1200" dirty="0"/>
              <a:t> 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="" xmlns:a16="http://schemas.microsoft.com/office/drawing/2014/main" id="{A1C79C74-FB27-4091-A253-00C0C48664DC}"/>
              </a:ext>
            </a:extLst>
          </p:cNvPr>
          <p:cNvSpPr/>
          <p:nvPr/>
        </p:nvSpPr>
        <p:spPr>
          <a:xfrm>
            <a:off x="1280934" y="6023251"/>
            <a:ext cx="5973877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800" dirty="0" err="1"/>
              <a:t>Synaptics</a:t>
            </a:r>
            <a:r>
              <a:rPr lang="en-US" altLang="ko-KR" sz="1800" dirty="0"/>
              <a:t> BTV volume control</a:t>
            </a:r>
            <a:endParaRPr lang="ko-KR" altLang="en-US" dirty="0"/>
          </a:p>
        </p:txBody>
      </p:sp>
      <p:sp>
        <p:nvSpPr>
          <p:cNvPr id="16" name="화살표: 아래쪽 15">
            <a:extLst>
              <a:ext uri="{FF2B5EF4-FFF2-40B4-BE49-F238E27FC236}">
                <a16:creationId xmlns="" xmlns:a16="http://schemas.microsoft.com/office/drawing/2014/main" id="{DAF4B594-3B3E-446B-ABEA-929F5241729D}"/>
              </a:ext>
            </a:extLst>
          </p:cNvPr>
          <p:cNvSpPr/>
          <p:nvPr/>
        </p:nvSpPr>
        <p:spPr>
          <a:xfrm>
            <a:off x="667108" y="345057"/>
            <a:ext cx="366531" cy="619376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="" xmlns:a16="http://schemas.microsoft.com/office/drawing/2014/main" id="{2FDDE901-E92D-4120-AD91-4082C899489B}"/>
              </a:ext>
            </a:extLst>
          </p:cNvPr>
          <p:cNvSpPr/>
          <p:nvPr/>
        </p:nvSpPr>
        <p:spPr>
          <a:xfrm>
            <a:off x="7461849" y="953844"/>
            <a:ext cx="2656936" cy="35196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Android</a:t>
            </a:r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Audioservice.java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AudioPolicyManager.cpp</a:t>
            </a:r>
            <a:endParaRPr lang="ko-KR" altLang="en-US" dirty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="" xmlns:a16="http://schemas.microsoft.com/office/drawing/2014/main" id="{44074A64-147E-4E56-AB0A-DA4CE047AA88}"/>
              </a:ext>
            </a:extLst>
          </p:cNvPr>
          <p:cNvSpPr/>
          <p:nvPr/>
        </p:nvSpPr>
        <p:spPr>
          <a:xfrm>
            <a:off x="7461849" y="4723334"/>
            <a:ext cx="2656936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BTF</a:t>
            </a:r>
            <a:endParaRPr lang="ko-KR" altLang="en-US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="" xmlns:a16="http://schemas.microsoft.com/office/drawing/2014/main" id="{797F40C3-0BCB-421A-9CB5-C6998BCEA86D}"/>
              </a:ext>
            </a:extLst>
          </p:cNvPr>
          <p:cNvSpPr/>
          <p:nvPr/>
        </p:nvSpPr>
        <p:spPr>
          <a:xfrm>
            <a:off x="7461849" y="6023251"/>
            <a:ext cx="2656936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Synaptics</a:t>
            </a:r>
            <a:endParaRPr lang="ko-KR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8440616" y="135404"/>
            <a:ext cx="313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This will be handled by MW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23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="" xmlns:a16="http://schemas.microsoft.com/office/drawing/2014/main" id="{771F6213-93B5-4654-BC9F-855C7CC2287B}"/>
              </a:ext>
            </a:extLst>
          </p:cNvPr>
          <p:cNvGrpSpPr/>
          <p:nvPr/>
        </p:nvGrpSpPr>
        <p:grpSpPr>
          <a:xfrm>
            <a:off x="532358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="" xmlns:a16="http://schemas.microsoft.com/office/drawing/2014/main" id="{1DB883E7-8510-405E-B420-22503AE69BEC}"/>
                </a:ext>
              </a:extLst>
            </p:cNvPr>
            <p:cNvSpPr/>
            <p:nvPr/>
          </p:nvSpPr>
          <p:spPr>
            <a:xfrm>
              <a:off x="1156996" y="1173232"/>
              <a:ext cx="2198600" cy="63162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BTV / Other</a:t>
              </a:r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="" xmlns:a16="http://schemas.microsoft.com/office/drawing/2014/main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="" xmlns:a16="http://schemas.microsoft.com/office/drawing/2014/main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="" xmlns:a16="http://schemas.microsoft.com/office/drawing/2014/main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="" xmlns:a16="http://schemas.microsoft.com/office/drawing/2014/main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="" xmlns:a16="http://schemas.microsoft.com/office/drawing/2014/main" id="{104B7AC8-9B81-4E8E-AC5B-BD56A71E8E8D}"/>
              </a:ext>
            </a:extLst>
          </p:cNvPr>
          <p:cNvSpPr/>
          <p:nvPr/>
        </p:nvSpPr>
        <p:spPr>
          <a:xfrm>
            <a:off x="8289879" y="3489023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879" y="1661126"/>
            <a:ext cx="2640688" cy="1722706"/>
          </a:xfrm>
          <a:prstGeom prst="rect">
            <a:avLst/>
          </a:prstGeom>
        </p:spPr>
      </p:pic>
      <p:sp>
        <p:nvSpPr>
          <p:cNvPr id="15" name="화살표: 오른쪽 14">
            <a:extLst>
              <a:ext uri="{FF2B5EF4-FFF2-40B4-BE49-F238E27FC236}">
                <a16:creationId xmlns="" xmlns:a16="http://schemas.microsoft.com/office/drawing/2014/main" id="{B054D57C-44FE-47E2-9ACD-FD1CD1E799D7}"/>
              </a:ext>
            </a:extLst>
          </p:cNvPr>
          <p:cNvSpPr/>
          <p:nvPr/>
        </p:nvSpPr>
        <p:spPr>
          <a:xfrm>
            <a:off x="3313651" y="1796705"/>
            <a:ext cx="4890782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ON  -&gt; HDMI</a:t>
            </a:r>
            <a:endParaRPr lang="ko-KR" altLang="en-US" sz="1400" dirty="0"/>
          </a:p>
        </p:txBody>
      </p:sp>
      <p:sp>
        <p:nvSpPr>
          <p:cNvPr id="18" name="화살표: 오른쪽 17">
            <a:extLst>
              <a:ext uri="{FF2B5EF4-FFF2-40B4-BE49-F238E27FC236}">
                <a16:creationId xmlns="" xmlns:a16="http://schemas.microsoft.com/office/drawing/2014/main" id="{05E4527B-0597-4CDF-A054-4005ACFA54EB}"/>
              </a:ext>
            </a:extLst>
          </p:cNvPr>
          <p:cNvSpPr/>
          <p:nvPr/>
        </p:nvSpPr>
        <p:spPr>
          <a:xfrm>
            <a:off x="3313651" y="4380745"/>
            <a:ext cx="4890782" cy="1175554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ON/OFF Speaker only</a:t>
            </a:r>
          </a:p>
        </p:txBody>
      </p:sp>
      <p:sp>
        <p:nvSpPr>
          <p:cNvPr id="22" name="화살표: 오른쪽 21">
            <a:extLst>
              <a:ext uri="{FF2B5EF4-FFF2-40B4-BE49-F238E27FC236}">
                <a16:creationId xmlns="" xmlns:a16="http://schemas.microsoft.com/office/drawing/2014/main" id="{ECB7F04F-22C7-422A-8E1C-AE49B733580D}"/>
              </a:ext>
            </a:extLst>
          </p:cNvPr>
          <p:cNvSpPr/>
          <p:nvPr/>
        </p:nvSpPr>
        <p:spPr>
          <a:xfrm rot="996878">
            <a:off x="3208329" y="2800519"/>
            <a:ext cx="4791654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-&gt; Speaker</a:t>
            </a:r>
            <a:endParaRPr lang="ko-KR" altLang="en-US" sz="1400" dirty="0"/>
          </a:p>
        </p:txBody>
      </p:sp>
      <p:sp>
        <p:nvSpPr>
          <p:cNvPr id="2" name="AutoShape 2" descr="Bluetooth Speaker Icons - Download Free Vector Icons | Noun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151" y="64864"/>
            <a:ext cx="1633369" cy="16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화살표: 오른쪽 21">
            <a:extLst>
              <a:ext uri="{FF2B5EF4-FFF2-40B4-BE49-F238E27FC236}">
                <a16:creationId xmlns="" xmlns:a16="http://schemas.microsoft.com/office/drawing/2014/main" id="{ECB7F04F-22C7-422A-8E1C-AE49B733580D}"/>
              </a:ext>
            </a:extLst>
          </p:cNvPr>
          <p:cNvSpPr/>
          <p:nvPr/>
        </p:nvSpPr>
        <p:spPr>
          <a:xfrm rot="20951582">
            <a:off x="3241208" y="946265"/>
            <a:ext cx="4791654" cy="843791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</a:t>
            </a:r>
            <a:r>
              <a:rPr lang="en-US" altLang="ko-KR" sz="1400" dirty="0" smtClean="0"/>
              <a:t>and BT connect-&gt; BT Speaker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1812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="" xmlns:a16="http://schemas.microsoft.com/office/drawing/2014/main" id="{771F6213-93B5-4654-BC9F-855C7CC2287B}"/>
              </a:ext>
            </a:extLst>
          </p:cNvPr>
          <p:cNvGrpSpPr/>
          <p:nvPr/>
        </p:nvGrpSpPr>
        <p:grpSpPr>
          <a:xfrm>
            <a:off x="368582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="" xmlns:a16="http://schemas.microsoft.com/office/drawing/2014/main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="" xmlns:a16="http://schemas.microsoft.com/office/drawing/2014/main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="" xmlns:a16="http://schemas.microsoft.com/office/drawing/2014/main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="" xmlns:a16="http://schemas.microsoft.com/office/drawing/2014/main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="" xmlns:a16="http://schemas.microsoft.com/office/drawing/2014/main" id="{104B7AC8-9B81-4E8E-AC5B-BD56A71E8E8D}"/>
              </a:ext>
            </a:extLst>
          </p:cNvPr>
          <p:cNvSpPr/>
          <p:nvPr/>
        </p:nvSpPr>
        <p:spPr>
          <a:xfrm>
            <a:off x="8868533" y="3446162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="" xmlns:a16="http://schemas.microsoft.com/office/drawing/2014/main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655" y="603175"/>
            <a:ext cx="3520604" cy="2296737"/>
          </a:xfrm>
          <a:prstGeom prst="rect">
            <a:avLst/>
          </a:prstGeom>
        </p:spPr>
      </p:pic>
      <p:sp>
        <p:nvSpPr>
          <p:cNvPr id="18" name="화살표: 오른쪽 17">
            <a:extLst>
              <a:ext uri="{FF2B5EF4-FFF2-40B4-BE49-F238E27FC236}">
                <a16:creationId xmlns="" xmlns:a16="http://schemas.microsoft.com/office/drawing/2014/main" id="{05E4527B-0597-4CDF-A054-4005ACFA54EB}"/>
              </a:ext>
            </a:extLst>
          </p:cNvPr>
          <p:cNvSpPr/>
          <p:nvPr/>
        </p:nvSpPr>
        <p:spPr>
          <a:xfrm>
            <a:off x="3248256" y="3653770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on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Speaker</a:t>
            </a:r>
            <a:endParaRPr lang="en-US" altLang="ko-KR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BFB769B-60BC-4462-B874-F24FE3CDABCA}"/>
              </a:ext>
            </a:extLst>
          </p:cNvPr>
          <p:cNvSpPr txBox="1"/>
          <p:nvPr/>
        </p:nvSpPr>
        <p:spPr>
          <a:xfrm>
            <a:off x="2292292" y="790473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String8("off"));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17" name="화살표: 오른쪽 16">
            <a:extLst>
              <a:ext uri="{FF2B5EF4-FFF2-40B4-BE49-F238E27FC236}">
                <a16:creationId xmlns="" xmlns:a16="http://schemas.microsoft.com/office/drawing/2014/main" id="{5347FEC0-117A-4E68-A811-40DA12099F33}"/>
              </a:ext>
            </a:extLst>
          </p:cNvPr>
          <p:cNvSpPr/>
          <p:nvPr/>
        </p:nvSpPr>
        <p:spPr>
          <a:xfrm>
            <a:off x="3280954" y="1297237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off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HDMI</a:t>
            </a:r>
            <a:endParaRPr lang="en-US" altLang="ko-KR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10B4EFC-B783-4737-BFF2-A4207A842B25}"/>
              </a:ext>
            </a:extLst>
          </p:cNvPr>
          <p:cNvSpPr txBox="1"/>
          <p:nvPr/>
        </p:nvSpPr>
        <p:spPr>
          <a:xfrm>
            <a:off x="2292292" y="3150190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String8(“on"));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8244E0-9F5A-44EE-BC5F-2FF5925AC34D}"/>
              </a:ext>
            </a:extLst>
          </p:cNvPr>
          <p:cNvSpPr txBox="1"/>
          <p:nvPr/>
        </p:nvSpPr>
        <p:spPr>
          <a:xfrm>
            <a:off x="2279709" y="101159"/>
            <a:ext cx="726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Nugu</a:t>
            </a:r>
            <a:r>
              <a:rPr lang="en-US" altLang="ko-KR" dirty="0"/>
              <a:t> start : </a:t>
            </a:r>
            <a:r>
              <a:rPr lang="en-US" altLang="ko-KR" dirty="0" err="1"/>
              <a:t>nugu_playback</a:t>
            </a:r>
            <a:r>
              <a:rPr lang="en-US" altLang="ko-KR" dirty="0"/>
              <a:t>=on</a:t>
            </a:r>
            <a:r>
              <a:rPr lang="ko-KR" altLang="en-US" dirty="0"/>
              <a:t>    </a:t>
            </a:r>
            <a:r>
              <a:rPr lang="en-US" altLang="ko-KR" dirty="0" err="1"/>
              <a:t>Nugu</a:t>
            </a:r>
            <a:r>
              <a:rPr lang="en-US" altLang="ko-KR" dirty="0"/>
              <a:t> end : </a:t>
            </a:r>
            <a:r>
              <a:rPr lang="en-US" altLang="ko-KR" dirty="0" err="1"/>
              <a:t>nugu_playback</a:t>
            </a:r>
            <a:r>
              <a:rPr lang="en-US" altLang="ko-KR" dirty="0"/>
              <a:t> = off</a:t>
            </a:r>
            <a:endParaRPr lang="ko-KR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682827" y="5972225"/>
            <a:ext cx="7788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MW is in charge of call </a:t>
            </a:r>
            <a:r>
              <a:rPr lang="en-US" altLang="zh-TW" dirty="0" err="1" smtClean="0"/>
              <a:t>setParameters</a:t>
            </a:r>
            <a:r>
              <a:rPr lang="en-US" altLang="zh-TW" dirty="0" smtClean="0"/>
              <a:t> with “</a:t>
            </a:r>
            <a:r>
              <a:rPr lang="en-US" altLang="zh-TW" dirty="0" err="1" smtClean="0"/>
              <a:t>nugu_playback</a:t>
            </a:r>
            <a:r>
              <a:rPr lang="en-US" altLang="zh-TW" dirty="0" smtClean="0"/>
              <a:t>” parameters.</a:t>
            </a:r>
            <a:br>
              <a:rPr lang="en-US" altLang="zh-TW" dirty="0" smtClean="0"/>
            </a:br>
            <a:r>
              <a:rPr lang="en-US" altLang="zh-TW" dirty="0" smtClean="0"/>
              <a:t>OEM vendor is in charge of implementing the switch audio output path.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075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>
            <a:extLst>
              <a:ext uri="{FF2B5EF4-FFF2-40B4-BE49-F238E27FC236}">
                <a16:creationId xmlns="" xmlns:a16="http://schemas.microsoft.com/office/drawing/2014/main" id="{DB6C6688-1DD6-47D3-AA5D-6DA0B385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34" y="1039168"/>
            <a:ext cx="10194732" cy="4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49965" y="259179"/>
            <a:ext cx="532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UI Setting for Pass Through mode code location: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82827" y="5972225"/>
            <a:ext cx="106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OEM vendor need to add code in </a:t>
            </a:r>
            <a:r>
              <a:rPr lang="en-US" altLang="zh-TW" dirty="0" err="1" smtClean="0"/>
              <a:t>setHdmiFormat</a:t>
            </a:r>
            <a:r>
              <a:rPr lang="en-US" altLang="zh-TW" dirty="0" smtClean="0"/>
              <a:t>() to switch audio routing output device to HDMI 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4950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BFEA6366481F4F935143ABAA01740E" ma:contentTypeVersion="2" ma:contentTypeDescription="Create a new document." ma:contentTypeScope="" ma:versionID="fd8ff81585aae0751124f03db603cb0e">
  <xsd:schema xmlns:xsd="http://www.w3.org/2001/XMLSchema" xmlns:xs="http://www.w3.org/2001/XMLSchema" xmlns:p="http://schemas.microsoft.com/office/2006/metadata/properties" xmlns:ns3="73d872cd-7464-4cd4-82f1-a5541cc4d488" targetNamespace="http://schemas.microsoft.com/office/2006/metadata/properties" ma:root="true" ma:fieldsID="92fe0aa579ec9ebaa6701ce28fc2aa65" ns3:_="">
    <xsd:import namespace="73d872cd-7464-4cd4-82f1-a5541cc4d4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872cd-7464-4cd4-82f1-a5541cc4d4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F53DBB-2E4E-477F-80AD-BE03DC687A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BA7E06-47A1-410D-BD45-CAD8A7AA7B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d872cd-7464-4cd4-82f1-a5541cc4d4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7AD2F3-BAC8-4CA2-A2EC-D4E1ACD1DA0F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73d872cd-7464-4cd4-82f1-a5541cc4d488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1643</TotalTime>
  <Words>458</Words>
  <Application>Microsoft Office PowerPoint</Application>
  <PresentationFormat>自訂</PresentationFormat>
  <Paragraphs>164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테마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Dominique Holloway</dc:creator>
  <cp:lastModifiedBy>翁智鴻</cp:lastModifiedBy>
  <cp:revision>13</cp:revision>
  <dcterms:created xsi:type="dcterms:W3CDTF">2020-11-30T03:18:31Z</dcterms:created>
  <dcterms:modified xsi:type="dcterms:W3CDTF">2020-12-11T08:19:35Z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0x01010022BFEA6366481F4F935143ABAA01740E</vt:lpwstr>
  </property>
</Properties>
</file>