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2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915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15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7825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4997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8633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3980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4973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4135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7498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8848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EF5BE-062E-407D-81B3-880C6031CFB6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2523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EF5BE-062E-407D-81B3-880C6031CFB6}" type="datetimeFigureOut">
              <a:rPr lang="zh-TW" altLang="en-US" smtClean="0"/>
              <a:t>2020/12/8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4A1C9-4254-4217-8511-930EEBCAB62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5449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5796136" y="260648"/>
            <a:ext cx="230425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NUGU</a:t>
            </a:r>
          </a:p>
          <a:p>
            <a:pPr algn="ctr"/>
            <a:r>
              <a:rPr lang="en-US" altLang="zh-TW" dirty="0" smtClean="0"/>
              <a:t>Preprocessing</a:t>
            </a:r>
          </a:p>
          <a:p>
            <a:pPr algn="ctr"/>
            <a:r>
              <a:rPr lang="en-US" altLang="zh-TW" dirty="0" smtClean="0"/>
              <a:t>thread</a:t>
            </a:r>
            <a:endParaRPr lang="zh-TW" altLang="en-US" dirty="0"/>
          </a:p>
        </p:txBody>
      </p:sp>
      <p:sp>
        <p:nvSpPr>
          <p:cNvPr id="5" name="橢圓 4"/>
          <p:cNvSpPr/>
          <p:nvPr/>
        </p:nvSpPr>
        <p:spPr>
          <a:xfrm>
            <a:off x="1245987" y="260648"/>
            <a:ext cx="223224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/>
              <a:t>AUX/MIC</a:t>
            </a:r>
          </a:p>
          <a:p>
            <a:pPr algn="ctr"/>
            <a:r>
              <a:rPr lang="en-US" altLang="zh-TW" dirty="0" smtClean="0"/>
              <a:t>Thread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5125294" y="1475492"/>
            <a:ext cx="348903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vendor.audio.skb.i2s0_owner_is=NUGU</a:t>
            </a:r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407972" y="1484784"/>
            <a:ext cx="3850926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vendor.audio.skb.i2s0_owner_to_be=NUGU</a:t>
            </a:r>
            <a:endParaRPr lang="zh-TW" altLang="en-US" sz="1600" dirty="0"/>
          </a:p>
        </p:txBody>
      </p:sp>
      <p:sp>
        <p:nvSpPr>
          <p:cNvPr id="8" name="矩形 7"/>
          <p:cNvSpPr/>
          <p:nvPr/>
        </p:nvSpPr>
        <p:spPr>
          <a:xfrm>
            <a:off x="496696" y="2301147"/>
            <a:ext cx="367780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vendor.audio.skb.i2s0_owner_to_be=AUX</a:t>
            </a:r>
            <a:endParaRPr lang="zh-TW" altLang="en-US" sz="1600" dirty="0"/>
          </a:p>
        </p:txBody>
      </p:sp>
      <p:cxnSp>
        <p:nvCxnSpPr>
          <p:cNvPr id="10" name="直線單箭頭接點 9"/>
          <p:cNvCxnSpPr>
            <a:stCxn id="7" idx="2"/>
            <a:endCxn id="8" idx="0"/>
          </p:cNvCxnSpPr>
          <p:nvPr/>
        </p:nvCxnSpPr>
        <p:spPr>
          <a:xfrm>
            <a:off x="2333435" y="1823338"/>
            <a:ext cx="2162" cy="47780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1043608" y="1908354"/>
            <a:ext cx="1157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AUX-in plug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242340" y="2996952"/>
            <a:ext cx="3315908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vendor.audio.skb.i2s0_owner_is=AUX</a:t>
            </a:r>
            <a:endParaRPr lang="zh-TW" altLang="en-US" dirty="0"/>
          </a:p>
        </p:txBody>
      </p:sp>
      <p:cxnSp>
        <p:nvCxnSpPr>
          <p:cNvPr id="15" name="直線單箭頭接點 14"/>
          <p:cNvCxnSpPr>
            <a:stCxn id="6" idx="2"/>
            <a:endCxn id="13" idx="0"/>
          </p:cNvCxnSpPr>
          <p:nvPr/>
        </p:nvCxnSpPr>
        <p:spPr>
          <a:xfrm>
            <a:off x="6869810" y="1814046"/>
            <a:ext cx="30484" cy="11829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字方塊 15"/>
          <p:cNvSpPr txBox="1"/>
          <p:nvPr/>
        </p:nvSpPr>
        <p:spPr>
          <a:xfrm>
            <a:off x="5100724" y="2069261"/>
            <a:ext cx="32592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Check property change to AUX</a:t>
            </a:r>
            <a:r>
              <a:rPr lang="en-US" altLang="zh-TW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Call </a:t>
            </a:r>
            <a:r>
              <a:rPr lang="en-US" altLang="zh-TW" dirty="0" err="1" smtClean="0">
                <a:solidFill>
                  <a:srgbClr val="0070C0"/>
                </a:solidFill>
              </a:rPr>
              <a:t>pcm_close</a:t>
            </a:r>
            <a:r>
              <a:rPr lang="en-US" altLang="zh-TW" dirty="0" smtClean="0">
                <a:solidFill>
                  <a:srgbClr val="0070C0"/>
                </a:solidFill>
              </a:rPr>
              <a:t>(). 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Then set </a:t>
            </a:r>
            <a:r>
              <a:rPr lang="en-US" altLang="zh-TW" dirty="0" smtClean="0">
                <a:solidFill>
                  <a:srgbClr val="0070C0"/>
                </a:solidFill>
              </a:rPr>
              <a:t>i2s0_owner_is to AUX</a:t>
            </a:r>
            <a:r>
              <a:rPr lang="en-US" altLang="zh-TW" dirty="0" smtClean="0"/>
              <a:t>.</a:t>
            </a:r>
            <a:r>
              <a:rPr lang="en-US" altLang="zh-TW" dirty="0" smtClean="0"/>
              <a:t>  </a:t>
            </a:r>
            <a:endParaRPr lang="zh-TW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494490" y="3842148"/>
            <a:ext cx="3677802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vendor.audio.skb.i2s0_owner_to_be=AUX</a:t>
            </a:r>
            <a:endParaRPr lang="zh-TW" altLang="en-US" sz="1600" dirty="0"/>
          </a:p>
        </p:txBody>
      </p:sp>
      <p:cxnSp>
        <p:nvCxnSpPr>
          <p:cNvPr id="19" name="直線單箭頭接點 18"/>
          <p:cNvCxnSpPr/>
          <p:nvPr/>
        </p:nvCxnSpPr>
        <p:spPr>
          <a:xfrm>
            <a:off x="4574679" y="332656"/>
            <a:ext cx="69329" cy="62646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4284574" y="6492226"/>
            <a:ext cx="649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Time</a:t>
            </a:r>
            <a:endParaRPr lang="zh-TW" altLang="en-US" dirty="0"/>
          </a:p>
        </p:txBody>
      </p:sp>
      <p:cxnSp>
        <p:nvCxnSpPr>
          <p:cNvPr id="22" name="直線單箭頭接點 21"/>
          <p:cNvCxnSpPr/>
          <p:nvPr/>
        </p:nvCxnSpPr>
        <p:spPr>
          <a:xfrm>
            <a:off x="4258898" y="2322434"/>
            <a:ext cx="774112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725131" y="2848509"/>
            <a:ext cx="36658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Check property change to AUX</a:t>
            </a:r>
            <a:r>
              <a:rPr lang="en-US" altLang="zh-TW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Call </a:t>
            </a:r>
            <a:r>
              <a:rPr lang="en-US" altLang="zh-TW" dirty="0" err="1" smtClean="0">
                <a:solidFill>
                  <a:srgbClr val="0070C0"/>
                </a:solidFill>
              </a:rPr>
              <a:t>pcm_open</a:t>
            </a:r>
            <a:r>
              <a:rPr lang="en-US" altLang="zh-TW" dirty="0" smtClean="0">
                <a:solidFill>
                  <a:srgbClr val="0070C0"/>
                </a:solidFill>
              </a:rPr>
              <a:t>(). 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Then set </a:t>
            </a:r>
            <a:r>
              <a:rPr lang="en-US" altLang="zh-TW" dirty="0" smtClean="0">
                <a:solidFill>
                  <a:srgbClr val="0070C0"/>
                </a:solidFill>
              </a:rPr>
              <a:t>i2s0_owner_to_be to AUX</a:t>
            </a:r>
            <a:r>
              <a:rPr lang="en-US" altLang="zh-TW" dirty="0" smtClean="0"/>
              <a:t>.</a:t>
            </a:r>
            <a:r>
              <a:rPr lang="en-US" altLang="zh-TW" dirty="0" smtClean="0"/>
              <a:t>  </a:t>
            </a:r>
            <a:endParaRPr lang="zh-TW" altLang="en-US" dirty="0"/>
          </a:p>
        </p:txBody>
      </p:sp>
      <p:cxnSp>
        <p:nvCxnSpPr>
          <p:cNvPr id="25" name="直線單箭頭接點 24"/>
          <p:cNvCxnSpPr>
            <a:stCxn id="8" idx="2"/>
            <a:endCxn id="17" idx="0"/>
          </p:cNvCxnSpPr>
          <p:nvPr/>
        </p:nvCxnSpPr>
        <p:spPr>
          <a:xfrm flipH="1">
            <a:off x="2333391" y="2639701"/>
            <a:ext cx="2206" cy="120244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單箭頭接點 34"/>
          <p:cNvCxnSpPr/>
          <p:nvPr/>
        </p:nvCxnSpPr>
        <p:spPr>
          <a:xfrm flipH="1">
            <a:off x="4013640" y="3095672"/>
            <a:ext cx="1122077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4967861" y="4303950"/>
            <a:ext cx="3889783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n-US" altLang="zh-TW" sz="1600" dirty="0" smtClean="0"/>
              <a:t>vendor.audio.skb.i2s0_owner_is=NUGUCALL</a:t>
            </a:r>
            <a:endParaRPr lang="zh-TW" altLang="en-US" dirty="0"/>
          </a:p>
        </p:txBody>
      </p:sp>
      <p:cxnSp>
        <p:nvCxnSpPr>
          <p:cNvPr id="40" name="直線單箭頭接點 39"/>
          <p:cNvCxnSpPr>
            <a:stCxn id="13" idx="2"/>
            <a:endCxn id="39" idx="0"/>
          </p:cNvCxnSpPr>
          <p:nvPr/>
        </p:nvCxnSpPr>
        <p:spPr>
          <a:xfrm>
            <a:off x="6900294" y="3335506"/>
            <a:ext cx="12459" cy="9684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字方塊 42"/>
          <p:cNvSpPr txBox="1"/>
          <p:nvPr/>
        </p:nvSpPr>
        <p:spPr>
          <a:xfrm>
            <a:off x="6880519" y="3573016"/>
            <a:ext cx="2011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 smtClean="0">
                <a:solidFill>
                  <a:srgbClr val="0070C0"/>
                </a:solidFill>
              </a:rPr>
              <a:t>NUGU CALL coming in</a:t>
            </a:r>
          </a:p>
          <a:p>
            <a:r>
              <a:rPr lang="en-US" altLang="zh-TW" sz="1600" dirty="0" smtClean="0">
                <a:solidFill>
                  <a:srgbClr val="0070C0"/>
                </a:solidFill>
              </a:rPr>
              <a:t>Directly set property</a:t>
            </a:r>
            <a:endParaRPr lang="zh-TW" altLang="en-US" sz="1600" dirty="0">
              <a:solidFill>
                <a:srgbClr val="0070C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79512" y="5141493"/>
            <a:ext cx="4305365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TW" sz="1600" dirty="0" smtClean="0"/>
              <a:t>vendor.audio.skb.i2s0_owner_to_be=NUGUCALL</a:t>
            </a:r>
            <a:endParaRPr lang="zh-TW" altLang="en-US" sz="1600" dirty="0"/>
          </a:p>
        </p:txBody>
      </p:sp>
      <p:sp>
        <p:nvSpPr>
          <p:cNvPr id="47" name="文字方塊 46"/>
          <p:cNvSpPr txBox="1"/>
          <p:nvPr/>
        </p:nvSpPr>
        <p:spPr>
          <a:xfrm>
            <a:off x="529205" y="4228563"/>
            <a:ext cx="42577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Check property change to NUGUCALL</a:t>
            </a:r>
            <a:r>
              <a:rPr lang="en-US" altLang="zh-TW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Call </a:t>
            </a:r>
            <a:r>
              <a:rPr lang="en-US" altLang="zh-TW" dirty="0" err="1" smtClean="0">
                <a:solidFill>
                  <a:srgbClr val="0070C0"/>
                </a:solidFill>
              </a:rPr>
              <a:t>pcm_close</a:t>
            </a:r>
            <a:r>
              <a:rPr lang="en-US" altLang="zh-TW" dirty="0" smtClean="0">
                <a:solidFill>
                  <a:srgbClr val="0070C0"/>
                </a:solidFill>
              </a:rPr>
              <a:t>(). 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Then set </a:t>
            </a:r>
            <a:r>
              <a:rPr lang="en-US" altLang="zh-TW" dirty="0" smtClean="0">
                <a:solidFill>
                  <a:srgbClr val="0070C0"/>
                </a:solidFill>
              </a:rPr>
              <a:t>i2s0_owner_to_be to NUGUCALL.</a:t>
            </a:r>
            <a:r>
              <a:rPr lang="en-US" altLang="zh-TW" dirty="0" smtClean="0"/>
              <a:t> </a:t>
            </a:r>
            <a:endParaRPr lang="zh-TW" altLang="en-US" dirty="0"/>
          </a:p>
        </p:txBody>
      </p:sp>
      <p:cxnSp>
        <p:nvCxnSpPr>
          <p:cNvPr id="48" name="直線單箭頭接點 47"/>
          <p:cNvCxnSpPr/>
          <p:nvPr/>
        </p:nvCxnSpPr>
        <p:spPr>
          <a:xfrm flipH="1">
            <a:off x="4328822" y="4437112"/>
            <a:ext cx="561040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單箭頭接點 56"/>
          <p:cNvCxnSpPr>
            <a:stCxn id="17" idx="2"/>
            <a:endCxn id="44" idx="0"/>
          </p:cNvCxnSpPr>
          <p:nvPr/>
        </p:nvCxnSpPr>
        <p:spPr>
          <a:xfrm flipH="1">
            <a:off x="2332195" y="4180702"/>
            <a:ext cx="1196" cy="9607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文字方塊 62"/>
          <p:cNvSpPr txBox="1"/>
          <p:nvPr/>
        </p:nvSpPr>
        <p:spPr>
          <a:xfrm>
            <a:off x="5242340" y="5151893"/>
            <a:ext cx="37482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Check property change to NUGUCALL</a:t>
            </a:r>
            <a:r>
              <a:rPr lang="en-US" altLang="zh-TW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Call </a:t>
            </a:r>
            <a:r>
              <a:rPr lang="en-US" altLang="zh-TW" dirty="0" err="1" smtClean="0">
                <a:solidFill>
                  <a:srgbClr val="0070C0"/>
                </a:solidFill>
              </a:rPr>
              <a:t>pcm_open</a:t>
            </a:r>
            <a:r>
              <a:rPr lang="en-US" altLang="zh-TW" dirty="0" smtClean="0">
                <a:solidFill>
                  <a:srgbClr val="0070C0"/>
                </a:solidFill>
              </a:rPr>
              <a:t>(). </a:t>
            </a:r>
          </a:p>
        </p:txBody>
      </p:sp>
      <p:cxnSp>
        <p:nvCxnSpPr>
          <p:cNvPr id="64" name="直線單箭頭接點 63"/>
          <p:cNvCxnSpPr/>
          <p:nvPr/>
        </p:nvCxnSpPr>
        <p:spPr>
          <a:xfrm>
            <a:off x="4484877" y="5303661"/>
            <a:ext cx="774112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7360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76</Words>
  <Application>Microsoft Office PowerPoint</Application>
  <PresentationFormat>如螢幕大小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翁智鴻</dc:creator>
  <cp:lastModifiedBy>翁智鴻</cp:lastModifiedBy>
  <cp:revision>2</cp:revision>
  <dcterms:created xsi:type="dcterms:W3CDTF">2020-12-08T06:39:49Z</dcterms:created>
  <dcterms:modified xsi:type="dcterms:W3CDTF">2020-12-08T07:01:03Z</dcterms:modified>
</cp:coreProperties>
</file>