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77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915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158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7825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4997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633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3980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9737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4135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7498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8848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2523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5449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橢圓 3"/>
          <p:cNvSpPr/>
          <p:nvPr/>
        </p:nvSpPr>
        <p:spPr>
          <a:xfrm>
            <a:off x="5796136" y="260648"/>
            <a:ext cx="2304256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NUGU</a:t>
            </a:r>
          </a:p>
          <a:p>
            <a:pPr algn="ctr"/>
            <a:r>
              <a:rPr lang="en-US" altLang="zh-TW" dirty="0" smtClean="0"/>
              <a:t>Preprocessing</a:t>
            </a:r>
          </a:p>
          <a:p>
            <a:pPr algn="ctr"/>
            <a:r>
              <a:rPr lang="en-US" altLang="zh-TW" dirty="0" smtClean="0"/>
              <a:t>thread</a:t>
            </a:r>
            <a:endParaRPr lang="zh-TW" altLang="en-US" dirty="0"/>
          </a:p>
        </p:txBody>
      </p:sp>
      <p:sp>
        <p:nvSpPr>
          <p:cNvPr id="5" name="橢圓 4"/>
          <p:cNvSpPr/>
          <p:nvPr/>
        </p:nvSpPr>
        <p:spPr>
          <a:xfrm>
            <a:off x="1245987" y="260648"/>
            <a:ext cx="2232248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AUX/MIC</a:t>
            </a:r>
          </a:p>
          <a:p>
            <a:pPr algn="ctr"/>
            <a:r>
              <a:rPr lang="en-US" altLang="zh-TW" dirty="0" smtClean="0"/>
              <a:t>Thread</a:t>
            </a:r>
            <a:endParaRPr lang="zh-TW" altLang="en-US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4295705" y="5445224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Time</a:t>
            </a:r>
            <a:endParaRPr lang="zh-TW" altLang="en-US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6208550" y="1799548"/>
            <a:ext cx="1965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NUGUCALL coming</a:t>
            </a:r>
            <a:endParaRPr lang="zh-TW" altLang="en-US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826228" y="1799548"/>
            <a:ext cx="1693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AUX plug detect</a:t>
            </a:r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323528" y="2771636"/>
            <a:ext cx="28432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Check </a:t>
            </a:r>
            <a:r>
              <a:rPr lang="en-US" altLang="zh-TW" sz="1600" dirty="0" smtClean="0"/>
              <a:t>i2s0_owner_is</a:t>
            </a:r>
            <a:r>
              <a:rPr lang="en-US" altLang="zh-TW" dirty="0" smtClean="0"/>
              <a:t> is NUGU</a:t>
            </a:r>
            <a:endParaRPr lang="zh-TW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179512" y="3532029"/>
            <a:ext cx="2987230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1600" dirty="0"/>
              <a:t>Thread context switch by </a:t>
            </a:r>
            <a:r>
              <a:rPr lang="en-US" altLang="zh-TW" sz="1600" dirty="0" smtClean="0"/>
              <a:t>OS</a:t>
            </a:r>
            <a:br>
              <a:rPr lang="en-US" altLang="zh-TW" sz="1600" dirty="0" smtClean="0"/>
            </a:br>
            <a:r>
              <a:rPr lang="en-US" altLang="zh-TW" sz="1600" dirty="0" smtClean="0"/>
              <a:t>(</a:t>
            </a:r>
            <a:r>
              <a:rPr lang="en-US" altLang="zh-TW" sz="1600" dirty="0"/>
              <a:t>context </a:t>
            </a:r>
            <a:r>
              <a:rPr lang="en-US" altLang="zh-TW" sz="1600" dirty="0" err="1" smtClean="0"/>
              <a:t>switch:Thread</a:t>
            </a:r>
            <a:r>
              <a:rPr lang="en-US" altLang="zh-TW" sz="1600" dirty="0" smtClean="0"/>
              <a:t> stop and switch to another thread)</a:t>
            </a:r>
            <a:endParaRPr lang="zh-TW" altLang="en-US" sz="1600" dirty="0"/>
          </a:p>
        </p:txBody>
      </p:sp>
      <p:sp>
        <p:nvSpPr>
          <p:cNvPr id="26" name="矩形 25"/>
          <p:cNvSpPr/>
          <p:nvPr/>
        </p:nvSpPr>
        <p:spPr>
          <a:xfrm>
            <a:off x="179512" y="4759980"/>
            <a:ext cx="2808312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1600" dirty="0"/>
              <a:t>So set </a:t>
            </a:r>
            <a:r>
              <a:rPr lang="en-US" altLang="zh-TW" sz="1600" dirty="0" smtClean="0"/>
              <a:t>i2s0_owner_to_be=AUX  </a:t>
            </a:r>
            <a:endParaRPr lang="zh-TW" altLang="en-US" sz="1600" dirty="0"/>
          </a:p>
        </p:txBody>
      </p:sp>
      <p:sp>
        <p:nvSpPr>
          <p:cNvPr id="37" name="文字方塊 36"/>
          <p:cNvSpPr txBox="1"/>
          <p:nvPr/>
        </p:nvSpPr>
        <p:spPr>
          <a:xfrm>
            <a:off x="6063483" y="2770132"/>
            <a:ext cx="267970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 smtClean="0"/>
              <a:t>Check i2s0_owner_is is NUGU</a:t>
            </a:r>
            <a:endParaRPr lang="zh-TW" altLang="en-US" sz="1600" dirty="0"/>
          </a:p>
        </p:txBody>
      </p:sp>
      <p:sp>
        <p:nvSpPr>
          <p:cNvPr id="41" name="矩形 40"/>
          <p:cNvSpPr/>
          <p:nvPr/>
        </p:nvSpPr>
        <p:spPr>
          <a:xfrm>
            <a:off x="6063483" y="3645024"/>
            <a:ext cx="3080517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1600" dirty="0"/>
              <a:t>S</a:t>
            </a:r>
            <a:r>
              <a:rPr lang="en-US" altLang="zh-TW" sz="1600" dirty="0" smtClean="0"/>
              <a:t>et i2s0_owner_to_be=NUGUCALL</a:t>
            </a:r>
            <a:endParaRPr lang="zh-TW" altLang="en-US" sz="1600" dirty="0"/>
          </a:p>
        </p:txBody>
      </p:sp>
      <p:cxnSp>
        <p:nvCxnSpPr>
          <p:cNvPr id="28" name="直線單箭頭接點 27"/>
          <p:cNvCxnSpPr/>
          <p:nvPr/>
        </p:nvCxnSpPr>
        <p:spPr>
          <a:xfrm>
            <a:off x="4609342" y="620688"/>
            <a:ext cx="11132" cy="48245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單箭頭接點 29"/>
          <p:cNvCxnSpPr>
            <a:stCxn id="21" idx="3"/>
            <a:endCxn id="37" idx="1"/>
          </p:cNvCxnSpPr>
          <p:nvPr/>
        </p:nvCxnSpPr>
        <p:spPr>
          <a:xfrm flipV="1">
            <a:off x="3166742" y="2939409"/>
            <a:ext cx="2896741" cy="16893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單箭頭接點 31"/>
          <p:cNvCxnSpPr>
            <a:stCxn id="41" idx="1"/>
            <a:endCxn id="45" idx="3"/>
          </p:cNvCxnSpPr>
          <p:nvPr/>
        </p:nvCxnSpPr>
        <p:spPr>
          <a:xfrm flipH="1">
            <a:off x="5848920" y="3814301"/>
            <a:ext cx="214563" cy="37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3584383" y="1537938"/>
            <a:ext cx="1990417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400" dirty="0" smtClean="0"/>
              <a:t>i2s0_owner_is=NUGU</a:t>
            </a:r>
            <a:br>
              <a:rPr lang="en-US" altLang="zh-TW" sz="1400" dirty="0" smtClean="0"/>
            </a:br>
            <a:r>
              <a:rPr lang="en-US" altLang="zh-TW" sz="1400" dirty="0" smtClean="0"/>
              <a:t>i2s0_owner_to_be=NUG</a:t>
            </a:r>
            <a:endParaRPr lang="zh-TW" altLang="en-US" sz="1400" dirty="0"/>
          </a:p>
        </p:txBody>
      </p:sp>
      <p:sp>
        <p:nvSpPr>
          <p:cNvPr id="45" name="矩形 44"/>
          <p:cNvSpPr/>
          <p:nvPr/>
        </p:nvSpPr>
        <p:spPr>
          <a:xfrm>
            <a:off x="3392029" y="3556457"/>
            <a:ext cx="2456891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400" dirty="0" smtClean="0"/>
              <a:t>i2s0_owner_is=NUGU</a:t>
            </a:r>
            <a:br>
              <a:rPr lang="en-US" altLang="zh-TW" sz="1400" dirty="0" smtClean="0"/>
            </a:br>
            <a:r>
              <a:rPr lang="en-US" altLang="zh-TW" sz="1400" dirty="0" smtClean="0"/>
              <a:t>i2s0_owner_to_be=NUGUCALL</a:t>
            </a:r>
            <a:endParaRPr lang="zh-TW" altLang="en-US" sz="1400" dirty="0"/>
          </a:p>
        </p:txBody>
      </p:sp>
      <p:sp>
        <p:nvSpPr>
          <p:cNvPr id="49" name="矩形 48"/>
          <p:cNvSpPr/>
          <p:nvPr/>
        </p:nvSpPr>
        <p:spPr>
          <a:xfrm>
            <a:off x="3642706" y="4655107"/>
            <a:ext cx="1955535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400" dirty="0" smtClean="0"/>
              <a:t>i2s0_owner_is=NUGU</a:t>
            </a:r>
            <a:br>
              <a:rPr lang="en-US" altLang="zh-TW" sz="1400" dirty="0" smtClean="0"/>
            </a:br>
            <a:r>
              <a:rPr lang="en-US" altLang="zh-TW" sz="1400" dirty="0" smtClean="0"/>
              <a:t>i2s0_owner_to_be=AUX</a:t>
            </a:r>
            <a:endParaRPr lang="zh-TW" altLang="en-US" sz="1400" dirty="0"/>
          </a:p>
        </p:txBody>
      </p:sp>
      <p:cxnSp>
        <p:nvCxnSpPr>
          <p:cNvPr id="42" name="直線單箭頭接點 41"/>
          <p:cNvCxnSpPr>
            <a:stCxn id="26" idx="3"/>
            <a:endCxn id="49" idx="1"/>
          </p:cNvCxnSpPr>
          <p:nvPr/>
        </p:nvCxnSpPr>
        <p:spPr>
          <a:xfrm flipV="1">
            <a:off x="2987824" y="4916717"/>
            <a:ext cx="654882" cy="125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字方塊 49"/>
          <p:cNvSpPr txBox="1"/>
          <p:nvPr/>
        </p:nvSpPr>
        <p:spPr>
          <a:xfrm>
            <a:off x="333412" y="5814556"/>
            <a:ext cx="31547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/>
              <a:t>If(i2s0_owner_is==NUGU){</a:t>
            </a:r>
            <a:br>
              <a:rPr lang="en-US" altLang="zh-TW" sz="1400" dirty="0" smtClean="0"/>
            </a:br>
            <a:r>
              <a:rPr lang="en-US" altLang="zh-TW" sz="1400" dirty="0" smtClean="0"/>
              <a:t>  ---&gt; context switch causes delay</a:t>
            </a:r>
            <a:br>
              <a:rPr lang="en-US" altLang="zh-TW" sz="1400" dirty="0" smtClean="0"/>
            </a:br>
            <a:r>
              <a:rPr lang="en-US" altLang="zh-TW" sz="1400" dirty="0" smtClean="0"/>
              <a:t>  </a:t>
            </a:r>
            <a:r>
              <a:rPr lang="en-US" altLang="zh-TW" sz="1400" dirty="0" err="1" smtClean="0"/>
              <a:t>propert_set</a:t>
            </a:r>
            <a:r>
              <a:rPr lang="en-US" altLang="zh-TW" sz="1400" dirty="0" smtClean="0"/>
              <a:t>(i2s0_owner_to_be,”AUX”)</a:t>
            </a:r>
            <a:br>
              <a:rPr lang="en-US" altLang="zh-TW" sz="1400" dirty="0" smtClean="0"/>
            </a:br>
            <a:r>
              <a:rPr lang="en-US" altLang="zh-TW" sz="1400" dirty="0" smtClean="0"/>
              <a:t>}</a:t>
            </a:r>
            <a:endParaRPr lang="zh-TW" altLang="en-US" sz="1400" dirty="0"/>
          </a:p>
        </p:txBody>
      </p:sp>
      <p:sp>
        <p:nvSpPr>
          <p:cNvPr id="54" name="文字方塊 53"/>
          <p:cNvSpPr txBox="1"/>
          <p:nvPr/>
        </p:nvSpPr>
        <p:spPr>
          <a:xfrm>
            <a:off x="5255568" y="5814556"/>
            <a:ext cx="38884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/>
              <a:t>If(i2s0_owner_is==NUGU){</a:t>
            </a:r>
            <a:br>
              <a:rPr lang="en-US" altLang="zh-TW" sz="1400" dirty="0" smtClean="0"/>
            </a:br>
            <a:r>
              <a:rPr lang="en-US" altLang="zh-TW" sz="1400" dirty="0" smtClean="0"/>
              <a:t>  </a:t>
            </a:r>
            <a:r>
              <a:rPr lang="en-US" altLang="zh-TW" sz="1400" dirty="0" err="1" smtClean="0"/>
              <a:t>propert_set</a:t>
            </a:r>
            <a:r>
              <a:rPr lang="en-US" altLang="zh-TW" sz="1400" dirty="0" smtClean="0"/>
              <a:t>(i2s0_owner_to_be,”NUGUCALL”)</a:t>
            </a:r>
            <a:br>
              <a:rPr lang="en-US" altLang="zh-TW" sz="1400" dirty="0" smtClean="0"/>
            </a:br>
            <a:r>
              <a:rPr lang="en-US" altLang="zh-TW" sz="1400" dirty="0" smtClean="0"/>
              <a:t>}</a:t>
            </a:r>
            <a:endParaRPr lang="zh-TW" altLang="en-US" sz="1400" dirty="0"/>
          </a:p>
        </p:txBody>
      </p:sp>
      <p:cxnSp>
        <p:nvCxnSpPr>
          <p:cNvPr id="52" name="直線單箭頭接點 51"/>
          <p:cNvCxnSpPr/>
          <p:nvPr/>
        </p:nvCxnSpPr>
        <p:spPr>
          <a:xfrm flipH="1">
            <a:off x="1745135" y="2168880"/>
            <a:ext cx="1" cy="6012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單箭頭接點 57"/>
          <p:cNvCxnSpPr>
            <a:stCxn id="21" idx="2"/>
          </p:cNvCxnSpPr>
          <p:nvPr/>
        </p:nvCxnSpPr>
        <p:spPr>
          <a:xfrm>
            <a:off x="1745135" y="3140968"/>
            <a:ext cx="0" cy="39106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單箭頭接點 59"/>
          <p:cNvCxnSpPr/>
          <p:nvPr/>
        </p:nvCxnSpPr>
        <p:spPr>
          <a:xfrm>
            <a:off x="1744201" y="4368919"/>
            <a:ext cx="0" cy="39106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單箭頭接點 60"/>
          <p:cNvCxnSpPr/>
          <p:nvPr/>
        </p:nvCxnSpPr>
        <p:spPr>
          <a:xfrm flipH="1">
            <a:off x="7291138" y="2140530"/>
            <a:ext cx="1" cy="6012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單箭頭接點 61"/>
          <p:cNvCxnSpPr/>
          <p:nvPr/>
        </p:nvCxnSpPr>
        <p:spPr>
          <a:xfrm flipH="1">
            <a:off x="7291140" y="3121979"/>
            <a:ext cx="1" cy="52304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7360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40</Words>
  <Application>Microsoft Office PowerPoint</Application>
  <PresentationFormat>如螢幕大小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翁智鴻</dc:creator>
  <cp:lastModifiedBy>翁智鴻</cp:lastModifiedBy>
  <cp:revision>4</cp:revision>
  <dcterms:created xsi:type="dcterms:W3CDTF">2020-12-08T06:39:49Z</dcterms:created>
  <dcterms:modified xsi:type="dcterms:W3CDTF">2020-12-09T01:21:55Z</dcterms:modified>
</cp:coreProperties>
</file>