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254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2021/8/25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2021/8/25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2021/8/25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2021/8/25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2021/8/25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2021/8/25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2021/8/25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2021/8/25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2021/8/25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2021/8/25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2021/8/25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2021/8/25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500034" y="2357436"/>
            <a:ext cx="1714512" cy="646331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TW" dirty="0" err="1" smtClean="0"/>
              <a:t>Frontpanel</a:t>
            </a:r>
            <a:r>
              <a:rPr lang="en-US" altLang="zh-TW" dirty="0" smtClean="0"/>
              <a:t> button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2786050" y="1446602"/>
            <a:ext cx="3000396" cy="424731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3357554" y="1768072"/>
            <a:ext cx="1857388" cy="369332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120 sec counter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3357554" y="3161114"/>
            <a:ext cx="1857388" cy="369332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Set prop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3357554" y="2464593"/>
            <a:ext cx="1857388" cy="369332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Set sink/</a:t>
            </a:r>
            <a:r>
              <a:rPr lang="en-US" altLang="zh-TW" dirty="0" err="1" smtClean="0"/>
              <a:t>src</a:t>
            </a:r>
            <a:r>
              <a:rPr lang="en-US" altLang="zh-TW" dirty="0" smtClean="0"/>
              <a:t> mode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3357554" y="3804055"/>
            <a:ext cx="1857388" cy="646331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Send response broadcast</a:t>
            </a:r>
          </a:p>
        </p:txBody>
      </p:sp>
      <p:sp>
        <p:nvSpPr>
          <p:cNvPr id="19" name="向下箭號 18"/>
          <p:cNvSpPr/>
          <p:nvPr/>
        </p:nvSpPr>
        <p:spPr>
          <a:xfrm>
            <a:off x="4143372" y="2089544"/>
            <a:ext cx="142876" cy="3214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向下箭號 19"/>
          <p:cNvSpPr/>
          <p:nvPr/>
        </p:nvSpPr>
        <p:spPr>
          <a:xfrm>
            <a:off x="4143372" y="2786064"/>
            <a:ext cx="133352" cy="3214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向下箭號 20"/>
          <p:cNvSpPr/>
          <p:nvPr/>
        </p:nvSpPr>
        <p:spPr>
          <a:xfrm>
            <a:off x="4143372" y="3482585"/>
            <a:ext cx="142876" cy="3214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571472" y="357172"/>
            <a:ext cx="1214446" cy="79200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altLang="zh-TW" dirty="0" err="1" smtClean="0"/>
              <a:t>Frontpanel</a:t>
            </a:r>
            <a:r>
              <a:rPr lang="en-US" altLang="zh-TW" dirty="0" smtClean="0"/>
              <a:t> button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3071802" y="500049"/>
            <a:ext cx="1285884" cy="147732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FX service</a:t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TW" dirty="0" smtClean="0"/>
          </a:p>
        </p:txBody>
      </p:sp>
      <p:sp>
        <p:nvSpPr>
          <p:cNvPr id="14" name="文字方塊 13"/>
          <p:cNvSpPr txBox="1"/>
          <p:nvPr/>
        </p:nvSpPr>
        <p:spPr>
          <a:xfrm>
            <a:off x="5715008" y="500049"/>
            <a:ext cx="1428760" cy="147732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Middleware</a:t>
            </a:r>
          </a:p>
          <a:p>
            <a:pPr algn="ctr"/>
            <a:endParaRPr lang="en-US" altLang="zh-TW" dirty="0" smtClean="0"/>
          </a:p>
          <a:p>
            <a:pPr algn="ctr"/>
            <a:endParaRPr lang="en-US" altLang="zh-TW" dirty="0" smtClean="0"/>
          </a:p>
        </p:txBody>
      </p:sp>
      <p:grpSp>
        <p:nvGrpSpPr>
          <p:cNvPr id="20" name="群組 19"/>
          <p:cNvGrpSpPr/>
          <p:nvPr/>
        </p:nvGrpSpPr>
        <p:grpSpPr>
          <a:xfrm>
            <a:off x="1928794" y="571487"/>
            <a:ext cx="1143008" cy="419875"/>
            <a:chOff x="2214546" y="2143122"/>
            <a:chExt cx="1143008" cy="419875"/>
          </a:xfrm>
        </p:grpSpPr>
        <p:sp>
          <p:nvSpPr>
            <p:cNvPr id="16" name="向右箭號 15"/>
            <p:cNvSpPr/>
            <p:nvPr/>
          </p:nvSpPr>
          <p:spPr>
            <a:xfrm>
              <a:off x="2500298" y="2143122"/>
              <a:ext cx="428628" cy="21431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2214546" y="2285998"/>
              <a:ext cx="1143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/>
                <a:t>VAS_FUNC_21</a:t>
              </a:r>
              <a:endParaRPr lang="zh-TW" altLang="en-US" sz="1200" dirty="0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4429124" y="580240"/>
            <a:ext cx="1143008" cy="604541"/>
            <a:chOff x="4786314" y="2000246"/>
            <a:chExt cx="1143008" cy="604541"/>
          </a:xfrm>
        </p:grpSpPr>
        <p:sp>
          <p:nvSpPr>
            <p:cNvPr id="18" name="向右箭號 17"/>
            <p:cNvSpPr/>
            <p:nvPr/>
          </p:nvSpPr>
          <p:spPr>
            <a:xfrm>
              <a:off x="5072066" y="2000246"/>
              <a:ext cx="428628" cy="21431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4786314" y="2143122"/>
              <a:ext cx="1143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/>
                <a:t>SKB_FUNC_21 (#1)</a:t>
              </a:r>
              <a:endParaRPr lang="zh-TW" altLang="en-US" sz="1200" dirty="0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1928794" y="1428743"/>
            <a:ext cx="1143008" cy="604541"/>
            <a:chOff x="2214546" y="2143122"/>
            <a:chExt cx="1143008" cy="604541"/>
          </a:xfrm>
        </p:grpSpPr>
        <p:sp>
          <p:nvSpPr>
            <p:cNvPr id="23" name="向右箭號 22"/>
            <p:cNvSpPr/>
            <p:nvPr/>
          </p:nvSpPr>
          <p:spPr>
            <a:xfrm>
              <a:off x="2500298" y="2143122"/>
              <a:ext cx="428628" cy="214314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2214546" y="2285998"/>
              <a:ext cx="1143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err="1" smtClean="0"/>
                <a:t>Nugu</a:t>
              </a:r>
              <a:r>
                <a:rPr lang="en-US" altLang="zh-TW" sz="1200" dirty="0" smtClean="0"/>
                <a:t> request (#2)</a:t>
              </a: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4429124" y="1428743"/>
            <a:ext cx="1143008" cy="604541"/>
            <a:chOff x="2214546" y="2143122"/>
            <a:chExt cx="1143008" cy="604541"/>
          </a:xfrm>
        </p:grpSpPr>
        <p:sp>
          <p:nvSpPr>
            <p:cNvPr id="26" name="向右箭號 25"/>
            <p:cNvSpPr/>
            <p:nvPr/>
          </p:nvSpPr>
          <p:spPr>
            <a:xfrm>
              <a:off x="2500298" y="2143122"/>
              <a:ext cx="428628" cy="214314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文字方塊 26"/>
            <p:cNvSpPr txBox="1"/>
            <p:nvPr/>
          </p:nvSpPr>
          <p:spPr>
            <a:xfrm>
              <a:off x="2214546" y="2285998"/>
              <a:ext cx="1143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err="1" smtClean="0"/>
                <a:t>Nugu</a:t>
              </a:r>
              <a:r>
                <a:rPr lang="en-US" altLang="zh-TW" sz="1200" dirty="0" smtClean="0"/>
                <a:t> response</a:t>
              </a:r>
              <a:br>
                <a:rPr lang="en-US" altLang="zh-TW" sz="1200" dirty="0" smtClean="0"/>
              </a:br>
              <a:r>
                <a:rPr lang="en-US" altLang="zh-TW" sz="1200" dirty="0" smtClean="0"/>
                <a:t>(#3)</a:t>
              </a:r>
              <a:endParaRPr lang="zh-TW" altLang="en-US" sz="1200" dirty="0"/>
            </a:p>
          </p:txBody>
        </p:sp>
      </p:grpSp>
      <p:sp>
        <p:nvSpPr>
          <p:cNvPr id="28" name="文字方塊 27"/>
          <p:cNvSpPr txBox="1"/>
          <p:nvPr/>
        </p:nvSpPr>
        <p:spPr>
          <a:xfrm>
            <a:off x="428596" y="2214560"/>
            <a:ext cx="77153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I’m not sure the purpose of #3, I guess it is to play the pairing message.</a:t>
            </a:r>
          </a:p>
          <a:p>
            <a:r>
              <a:rPr lang="en-US" altLang="zh-TW" sz="1600" dirty="0" smtClean="0">
                <a:solidFill>
                  <a:srgbClr val="FF0000"/>
                </a:solidFill>
              </a:rPr>
              <a:t>And based on my guess</a:t>
            </a:r>
            <a:r>
              <a:rPr lang="en-US" altLang="zh-TW" sz="1600" dirty="0" smtClean="0"/>
              <a:t>:</a:t>
            </a:r>
            <a:br>
              <a:rPr lang="en-US" altLang="zh-TW" sz="1600" dirty="0" smtClean="0"/>
            </a:br>
            <a:endParaRPr lang="en-US" altLang="zh-TW" sz="1600" dirty="0" smtClean="0"/>
          </a:p>
          <a:p>
            <a:r>
              <a:rPr lang="en-US" altLang="zh-TW" sz="1600" dirty="0" smtClean="0"/>
              <a:t>Test1: no #1 when </a:t>
            </a:r>
            <a:r>
              <a:rPr lang="en-US" altLang="zh-TW" sz="1600" dirty="0" err="1" smtClean="0"/>
              <a:t>nugu</a:t>
            </a:r>
            <a:r>
              <a:rPr lang="en-US" altLang="zh-TW" sz="1600" dirty="0" smtClean="0"/>
              <a:t> trigger, M/W need receive #3 to play pairing message</a:t>
            </a:r>
            <a:br>
              <a:rPr lang="en-US" altLang="zh-TW" sz="1600" dirty="0" smtClean="0"/>
            </a:br>
            <a:r>
              <a:rPr lang="en-US" altLang="zh-TW" sz="1600" dirty="0" smtClean="0">
                <a:sym typeface="Wingdings" pitchFamily="2" charset="2"/>
              </a:rPr>
              <a:t> </a:t>
            </a:r>
            <a:r>
              <a:rPr lang="en-US" altLang="zh-TW" sz="1600" dirty="0" smtClean="0"/>
              <a:t>more state machine changed in </a:t>
            </a:r>
            <a:r>
              <a:rPr lang="en-US" altLang="zh-TW" sz="1600" dirty="0" err="1" smtClean="0"/>
              <a:t>fx</a:t>
            </a:r>
            <a:r>
              <a:rPr lang="en-US" altLang="zh-TW" sz="1600" dirty="0" smtClean="0"/>
              <a:t>-service and MW need implementation</a:t>
            </a:r>
            <a:br>
              <a:rPr lang="en-US" altLang="zh-TW" sz="1600" dirty="0" smtClean="0"/>
            </a:br>
            <a:endParaRPr lang="en-US" altLang="zh-TW" sz="1600" dirty="0" smtClean="0"/>
          </a:p>
          <a:p>
            <a:r>
              <a:rPr lang="en-US" altLang="zh-TW" sz="1600" dirty="0" smtClean="0"/>
              <a:t>Test2: #1 exists, M/W don’t need handle #3</a:t>
            </a:r>
            <a:br>
              <a:rPr lang="en-US" altLang="zh-TW" sz="1600" dirty="0" smtClean="0"/>
            </a:br>
            <a:r>
              <a:rPr lang="en-US" altLang="zh-TW" sz="1600" dirty="0" smtClean="0">
                <a:sym typeface="Wingdings" pitchFamily="2" charset="2"/>
              </a:rPr>
              <a:t></a:t>
            </a:r>
            <a:r>
              <a:rPr lang="en-US" altLang="zh-TW" sz="1600" dirty="0" smtClean="0"/>
              <a:t>change is simple and MW don’t need to change</a:t>
            </a:r>
            <a:br>
              <a:rPr lang="en-US" altLang="zh-TW" sz="1600" dirty="0" smtClean="0"/>
            </a:br>
            <a:r>
              <a:rPr lang="en-US" altLang="zh-TW" sz="1600" dirty="0" smtClean="0">
                <a:sym typeface="Wingdings" pitchFamily="2" charset="2"/>
              </a:rPr>
              <a:t></a:t>
            </a:r>
            <a:r>
              <a:rPr lang="en-US" altLang="zh-TW" sz="1600" dirty="0" smtClean="0"/>
              <a:t>when you use this </a:t>
            </a:r>
            <a:r>
              <a:rPr lang="en-US" altLang="zh-TW" sz="1600" dirty="0" err="1" smtClean="0"/>
              <a:t>apk</a:t>
            </a:r>
            <a:r>
              <a:rPr lang="en-US" altLang="zh-TW" sz="1600" dirty="0" smtClean="0"/>
              <a:t>, you’ll hear pairing message when </a:t>
            </a:r>
            <a:r>
              <a:rPr lang="en-US" altLang="zh-TW" sz="1600" dirty="0" err="1" smtClean="0"/>
              <a:t>nugu</a:t>
            </a:r>
            <a:r>
              <a:rPr lang="en-US" altLang="zh-TW" sz="1600" dirty="0" smtClean="0"/>
              <a:t>-request broadcast is sent</a:t>
            </a:r>
            <a:br>
              <a:rPr lang="en-US" altLang="zh-TW" sz="1600" dirty="0" smtClean="0"/>
            </a:br>
            <a:r>
              <a:rPr lang="en-US" altLang="zh-TW" sz="1600" dirty="0" smtClean="0">
                <a:sym typeface="Wingdings" pitchFamily="2" charset="2"/>
              </a:rPr>
              <a:t> command to simulate </a:t>
            </a:r>
            <a:r>
              <a:rPr lang="en-US" altLang="zh-TW" sz="1600" dirty="0" err="1" smtClean="0">
                <a:sym typeface="Wingdings" pitchFamily="2" charset="2"/>
              </a:rPr>
              <a:t>nugu</a:t>
            </a:r>
            <a:r>
              <a:rPr lang="en-US" altLang="zh-TW" sz="1600" dirty="0" smtClean="0">
                <a:sym typeface="Wingdings" pitchFamily="2" charset="2"/>
              </a:rPr>
              <a:t>-request broadcast</a:t>
            </a:r>
          </a:p>
          <a:p>
            <a:r>
              <a:rPr lang="en-US" altLang="zh-TW" sz="1600" dirty="0" smtClean="0">
                <a:sym typeface="Wingdings" pitchFamily="2" charset="2"/>
              </a:rPr>
              <a:t>am broadcast -a </a:t>
            </a:r>
            <a:r>
              <a:rPr lang="en-US" altLang="zh-TW" sz="1600" dirty="0" err="1" smtClean="0">
                <a:sym typeface="Wingdings" pitchFamily="2" charset="2"/>
              </a:rPr>
              <a:t>com.skbb.intent.action.NUGU_BT_CTRL_REQUEST</a:t>
            </a:r>
            <a:r>
              <a:rPr lang="en-US" altLang="zh-TW" sz="1600" dirty="0" smtClean="0">
                <a:sym typeface="Wingdings" pitchFamily="2" charset="2"/>
              </a:rPr>
              <a:t> --</a:t>
            </a:r>
            <a:r>
              <a:rPr lang="en-US" altLang="zh-TW" sz="1600" dirty="0" err="1" smtClean="0">
                <a:sym typeface="Wingdings" pitchFamily="2" charset="2"/>
              </a:rPr>
              <a:t>es</a:t>
            </a:r>
            <a:r>
              <a:rPr lang="en-US" altLang="zh-TW" sz="1600" dirty="0" smtClean="0">
                <a:sym typeface="Wingdings" pitchFamily="2" charset="2"/>
              </a:rPr>
              <a:t> Value "on"</a:t>
            </a:r>
            <a:endParaRPr lang="zh-TW" altLang="en-US" sz="16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571472" y="1416601"/>
            <a:ext cx="1214446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 err="1" smtClean="0"/>
              <a:t>Nugu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54</Words>
  <PresentationFormat>如螢幕大小 (16:9)</PresentationFormat>
  <Paragraphs>31</Paragraphs>
  <Slides>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Office 佈景主題</vt:lpstr>
      <vt:lpstr>投影片 1</vt:lpstr>
      <vt:lpstr>投影片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陳俊銘</dc:creator>
  <cp:lastModifiedBy>Jim</cp:lastModifiedBy>
  <cp:revision>7</cp:revision>
  <dcterms:created xsi:type="dcterms:W3CDTF">2021-08-25T03:37:23Z</dcterms:created>
  <dcterms:modified xsi:type="dcterms:W3CDTF">2021-08-25T04:38:30Z</dcterms:modified>
</cp:coreProperties>
</file>