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9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2022/6/9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Case 1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0" y="2500306"/>
            <a:ext cx="30324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/>
              <a:t>AMIXER_SetAuxConnectionListener</a:t>
            </a:r>
            <a:r>
              <a:rPr lang="en-US" altLang="zh-TW" sz="1200" dirty="0" smtClean="0"/>
              <a:t>(callback)</a:t>
            </a:r>
            <a:endParaRPr lang="zh-TW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785786" y="1500174"/>
            <a:ext cx="4572032" cy="85725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UI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4" name="直線單箭頭接點 13"/>
          <p:cNvCxnSpPr>
            <a:endCxn id="15" idx="0"/>
          </p:cNvCxnSpPr>
          <p:nvPr/>
        </p:nvCxnSpPr>
        <p:spPr>
          <a:xfrm rot="5400000">
            <a:off x="900774" y="2721300"/>
            <a:ext cx="699870" cy="1151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428596" y="3071810"/>
            <a:ext cx="164307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Store callback for </a:t>
            </a:r>
          </a:p>
          <a:p>
            <a:r>
              <a:rPr lang="en-US" altLang="zh-TW" sz="1400" dirty="0" smtClean="0"/>
              <a:t>Aux </a:t>
            </a:r>
            <a:r>
              <a:rPr lang="en-US" altLang="zh-TW" sz="1400" dirty="0" err="1" smtClean="0"/>
              <a:t>Hotplug</a:t>
            </a:r>
            <a:r>
              <a:rPr lang="en-US" altLang="zh-TW" sz="1400" dirty="0" smtClean="0"/>
              <a:t> Event</a:t>
            </a:r>
            <a:endParaRPr lang="zh-TW" altLang="en-US" sz="1400" dirty="0"/>
          </a:p>
        </p:txBody>
      </p:sp>
      <p:sp>
        <p:nvSpPr>
          <p:cNvPr id="18" name="矩形 17"/>
          <p:cNvSpPr/>
          <p:nvPr/>
        </p:nvSpPr>
        <p:spPr>
          <a:xfrm>
            <a:off x="1971900" y="5927683"/>
            <a:ext cx="1643074" cy="57150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AUX-IN GPIO 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58082" y="2928934"/>
            <a:ext cx="1571636" cy="20002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CALL</a:t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>Process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23" name="直線單箭頭接點 22"/>
          <p:cNvCxnSpPr>
            <a:stCxn id="18" idx="0"/>
            <a:endCxn id="63" idx="4"/>
          </p:cNvCxnSpPr>
          <p:nvPr/>
        </p:nvCxnSpPr>
        <p:spPr>
          <a:xfrm rot="16200000" flipV="1">
            <a:off x="2326221" y="5460466"/>
            <a:ext cx="927047" cy="7387"/>
          </a:xfrm>
          <a:prstGeom prst="straightConnector1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rot="5400000" flipH="1" flipV="1">
            <a:off x="2357819" y="3071413"/>
            <a:ext cx="1428760" cy="79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2714612" y="2857496"/>
            <a:ext cx="7858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callback</a:t>
            </a:r>
            <a:endParaRPr lang="zh-TW" altLang="en-US" sz="1200" dirty="0"/>
          </a:p>
        </p:txBody>
      </p:sp>
      <p:sp>
        <p:nvSpPr>
          <p:cNvPr id="46" name="矩形 45"/>
          <p:cNvSpPr/>
          <p:nvPr/>
        </p:nvSpPr>
        <p:spPr>
          <a:xfrm>
            <a:off x="4929190" y="5857892"/>
            <a:ext cx="3429024" cy="78581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One Sound Card  shared with Ref and AUX/Karaoke</a:t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>(only one process can open it)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5715008" y="3643314"/>
            <a:ext cx="112030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property1</a:t>
            </a:r>
            <a:endParaRPr lang="zh-TW" altLang="en-US" dirty="0"/>
          </a:p>
        </p:txBody>
      </p:sp>
      <p:sp>
        <p:nvSpPr>
          <p:cNvPr id="48" name="文字方塊 47"/>
          <p:cNvSpPr txBox="1"/>
          <p:nvPr/>
        </p:nvSpPr>
        <p:spPr>
          <a:xfrm>
            <a:off x="5715008" y="4143380"/>
            <a:ext cx="112030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property2</a:t>
            </a:r>
            <a:endParaRPr lang="zh-TW" altLang="en-US" dirty="0"/>
          </a:p>
        </p:txBody>
      </p:sp>
      <p:cxnSp>
        <p:nvCxnSpPr>
          <p:cNvPr id="50" name="直線單箭頭接點 49"/>
          <p:cNvCxnSpPr>
            <a:stCxn id="48" idx="3"/>
          </p:cNvCxnSpPr>
          <p:nvPr/>
        </p:nvCxnSpPr>
        <p:spPr>
          <a:xfrm flipV="1">
            <a:off x="6835315" y="4324493"/>
            <a:ext cx="514261" cy="3553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>
            <a:endCxn id="47" idx="3"/>
          </p:cNvCxnSpPr>
          <p:nvPr/>
        </p:nvCxnSpPr>
        <p:spPr>
          <a:xfrm rot="10800000">
            <a:off x="6835315" y="3827980"/>
            <a:ext cx="507386" cy="15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橢圓 61"/>
          <p:cNvSpPr/>
          <p:nvPr/>
        </p:nvSpPr>
        <p:spPr>
          <a:xfrm>
            <a:off x="3643306" y="3357562"/>
            <a:ext cx="1785950" cy="142876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</a:rPr>
              <a:t>Thread to communicate </a:t>
            </a:r>
          </a:p>
          <a:p>
            <a:pPr algn="ctr"/>
            <a:r>
              <a:rPr lang="en-US" altLang="zh-TW" sz="1400" dirty="0" smtClean="0">
                <a:solidFill>
                  <a:schemeClr val="tx1"/>
                </a:solidFill>
              </a:rPr>
              <a:t>with NUGU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2000232" y="3714752"/>
            <a:ext cx="1571636" cy="128588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sz="1400" dirty="0" smtClean="0">
                <a:solidFill>
                  <a:schemeClr val="tx1"/>
                </a:solidFill>
              </a:rPr>
              <a:t>AUX-IN </a:t>
            </a:r>
            <a:r>
              <a:rPr lang="en-US" altLang="zh-TW" sz="1400" dirty="0" smtClean="0">
                <a:solidFill>
                  <a:schemeClr val="tx1"/>
                </a:solidFill>
              </a:rPr>
              <a:t>GPIO D</a:t>
            </a:r>
            <a:r>
              <a:rPr lang="en-US" altLang="zh-TW" sz="1400" dirty="0" smtClean="0">
                <a:solidFill>
                  <a:schemeClr val="tx1"/>
                </a:solidFill>
              </a:rPr>
              <a:t>etection Thread</a:t>
            </a:r>
            <a:endParaRPr lang="zh-TW" altLang="en-US" sz="1400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/>
          </a:p>
        </p:txBody>
      </p:sp>
      <p:sp>
        <p:nvSpPr>
          <p:cNvPr id="72" name="矩形 71"/>
          <p:cNvSpPr/>
          <p:nvPr/>
        </p:nvSpPr>
        <p:spPr>
          <a:xfrm>
            <a:off x="3500430" y="2509059"/>
            <a:ext cx="20088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/>
              <a:t>AMIXER_SetAUXInputMode</a:t>
            </a:r>
            <a:r>
              <a:rPr lang="en-US" sz="1200" dirty="0" smtClean="0"/>
              <a:t>()</a:t>
            </a:r>
            <a:endParaRPr lang="zh-TW" altLang="en-US" sz="1200" dirty="0"/>
          </a:p>
        </p:txBody>
      </p:sp>
      <p:cxnSp>
        <p:nvCxnSpPr>
          <p:cNvPr id="76" name="直線單箭頭接點 75"/>
          <p:cNvCxnSpPr>
            <a:stCxn id="47" idx="1"/>
          </p:cNvCxnSpPr>
          <p:nvPr/>
        </p:nvCxnSpPr>
        <p:spPr>
          <a:xfrm rot="10800000" flipV="1">
            <a:off x="5390148" y="3827979"/>
            <a:ext cx="324861" cy="837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單箭頭接點 78"/>
          <p:cNvCxnSpPr>
            <a:endCxn id="48" idx="1"/>
          </p:cNvCxnSpPr>
          <p:nvPr/>
        </p:nvCxnSpPr>
        <p:spPr>
          <a:xfrm>
            <a:off x="5397023" y="4324493"/>
            <a:ext cx="317985" cy="355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單箭頭接點 85"/>
          <p:cNvCxnSpPr>
            <a:endCxn id="62" idx="0"/>
          </p:cNvCxnSpPr>
          <p:nvPr/>
        </p:nvCxnSpPr>
        <p:spPr>
          <a:xfrm rot="16200000" flipH="1">
            <a:off x="4033831" y="2855112"/>
            <a:ext cx="992494" cy="12406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字方塊 89"/>
          <p:cNvSpPr txBox="1"/>
          <p:nvPr/>
        </p:nvSpPr>
        <p:spPr>
          <a:xfrm>
            <a:off x="0" y="4929198"/>
            <a:ext cx="2387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AUX-IN APIs implement</a:t>
            </a:r>
            <a:endParaRPr lang="zh-TW" altLang="en-US" dirty="0"/>
          </a:p>
        </p:txBody>
      </p:sp>
      <p:sp>
        <p:nvSpPr>
          <p:cNvPr id="91" name="矩形 90"/>
          <p:cNvSpPr/>
          <p:nvPr/>
        </p:nvSpPr>
        <p:spPr>
          <a:xfrm>
            <a:off x="71406" y="2857496"/>
            <a:ext cx="5500726" cy="2428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2" name="文字方塊 91"/>
          <p:cNvSpPr txBox="1"/>
          <p:nvPr/>
        </p:nvSpPr>
        <p:spPr>
          <a:xfrm>
            <a:off x="5572132" y="4572008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Ask for NUGU to release </a:t>
            </a:r>
          </a:p>
          <a:p>
            <a:r>
              <a:rPr lang="en-US" altLang="zh-TW" sz="1200" dirty="0" smtClean="0"/>
              <a:t>opened sound card.</a:t>
            </a:r>
            <a:endParaRPr lang="zh-TW" altLang="en-US" sz="1200" dirty="0"/>
          </a:p>
        </p:txBody>
      </p:sp>
      <p:sp>
        <p:nvSpPr>
          <p:cNvPr id="93" name="文字方塊 92"/>
          <p:cNvSpPr txBox="1"/>
          <p:nvPr/>
        </p:nvSpPr>
        <p:spPr>
          <a:xfrm>
            <a:off x="5572132" y="2786058"/>
            <a:ext cx="18900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1.Ask for AUX-in to release </a:t>
            </a:r>
          </a:p>
          <a:p>
            <a:r>
              <a:rPr lang="en-US" altLang="zh-TW" sz="1200" dirty="0" smtClean="0"/>
              <a:t>opened sound card. </a:t>
            </a:r>
            <a:br>
              <a:rPr lang="en-US" altLang="zh-TW" sz="1200" dirty="0" smtClean="0"/>
            </a:br>
            <a:r>
              <a:rPr lang="en-US" altLang="zh-TW" sz="1200" dirty="0" smtClean="0"/>
              <a:t>2.Agree and released </a:t>
            </a:r>
          </a:p>
          <a:p>
            <a:r>
              <a:rPr lang="en-US" altLang="zh-TW" sz="1200" dirty="0" smtClean="0"/>
              <a:t>sound card.</a:t>
            </a:r>
            <a:endParaRPr lang="zh-TW" altLang="en-US" sz="1200" dirty="0"/>
          </a:p>
        </p:txBody>
      </p:sp>
      <p:cxnSp>
        <p:nvCxnSpPr>
          <p:cNvPr id="98" name="肘形接點 97"/>
          <p:cNvCxnSpPr>
            <a:stCxn id="62" idx="4"/>
            <a:endCxn id="46" idx="0"/>
          </p:cNvCxnSpPr>
          <p:nvPr/>
        </p:nvCxnSpPr>
        <p:spPr>
          <a:xfrm rot="16200000" flipH="1">
            <a:off x="5054206" y="4268396"/>
            <a:ext cx="1071570" cy="2107421"/>
          </a:xfrm>
          <a:prstGeom prst="bentConnector3">
            <a:avLst>
              <a:gd name="adj1" fmla="val 65398"/>
            </a:avLst>
          </a:prstGeom>
          <a:ln w="1270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肘形接點 100"/>
          <p:cNvCxnSpPr>
            <a:stCxn id="19" idx="2"/>
          </p:cNvCxnSpPr>
          <p:nvPr/>
        </p:nvCxnSpPr>
        <p:spPr>
          <a:xfrm rot="5400000">
            <a:off x="7215206" y="4929198"/>
            <a:ext cx="928694" cy="928694"/>
          </a:xfrm>
          <a:prstGeom prst="bentConnector3">
            <a:avLst>
              <a:gd name="adj1" fmla="val 62585"/>
            </a:avLst>
          </a:prstGeom>
          <a:ln w="1270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Case 2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2500306"/>
            <a:ext cx="30324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/>
              <a:t>AMIXER_SetAuxConnectionListener</a:t>
            </a:r>
            <a:r>
              <a:rPr lang="en-US" altLang="zh-TW" sz="1200" dirty="0" smtClean="0"/>
              <a:t>(callback)</a:t>
            </a:r>
            <a:endParaRPr lang="zh-TW" altLang="en-US" sz="1200" dirty="0"/>
          </a:p>
        </p:txBody>
      </p:sp>
      <p:sp>
        <p:nvSpPr>
          <p:cNvPr id="5" name="矩形 4"/>
          <p:cNvSpPr/>
          <p:nvPr/>
        </p:nvSpPr>
        <p:spPr>
          <a:xfrm>
            <a:off x="785786" y="1500174"/>
            <a:ext cx="4572032" cy="85725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UI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6" name="直線單箭頭接點 5"/>
          <p:cNvCxnSpPr>
            <a:endCxn id="7" idx="0"/>
          </p:cNvCxnSpPr>
          <p:nvPr/>
        </p:nvCxnSpPr>
        <p:spPr>
          <a:xfrm rot="5400000">
            <a:off x="928663" y="2714621"/>
            <a:ext cx="714378" cy="1588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500034" y="3071810"/>
            <a:ext cx="157163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Store callback for </a:t>
            </a:r>
          </a:p>
          <a:p>
            <a:r>
              <a:rPr lang="en-US" altLang="zh-TW" sz="1400" dirty="0" smtClean="0"/>
              <a:t>Aux </a:t>
            </a:r>
            <a:r>
              <a:rPr lang="en-US" altLang="zh-TW" sz="1400" dirty="0" err="1" smtClean="0"/>
              <a:t>Hotplug</a:t>
            </a:r>
            <a:r>
              <a:rPr lang="en-US" altLang="zh-TW" sz="1400" dirty="0" smtClean="0"/>
              <a:t> Event</a:t>
            </a:r>
            <a:endParaRPr lang="zh-TW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1971900" y="5927683"/>
            <a:ext cx="1643074" cy="57150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AUX-IN GPIO 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58082" y="2928934"/>
            <a:ext cx="1571636" cy="20002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CALL</a:t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>Process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0" name="直線單箭頭接點 9"/>
          <p:cNvCxnSpPr>
            <a:stCxn id="8" idx="0"/>
            <a:endCxn id="19" idx="4"/>
          </p:cNvCxnSpPr>
          <p:nvPr/>
        </p:nvCxnSpPr>
        <p:spPr>
          <a:xfrm rot="16200000" flipV="1">
            <a:off x="2326221" y="5460466"/>
            <a:ext cx="927047" cy="7387"/>
          </a:xfrm>
          <a:prstGeom prst="straightConnector1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 rot="5400000" flipH="1" flipV="1">
            <a:off x="2357819" y="3071413"/>
            <a:ext cx="1428760" cy="79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2714612" y="2857496"/>
            <a:ext cx="7858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callback</a:t>
            </a:r>
            <a:endParaRPr lang="zh-TW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4929190" y="5857892"/>
            <a:ext cx="3429024" cy="78581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One Sound Card  shared with Ref and AUX/Karaoke</a:t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>(only one process can open it)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2000232" y="3714752"/>
            <a:ext cx="1571636" cy="1285884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sz="1400" dirty="0" smtClean="0">
                <a:solidFill>
                  <a:schemeClr val="tx1"/>
                </a:solidFill>
              </a:rPr>
              <a:t>AUX-IN </a:t>
            </a:r>
            <a:r>
              <a:rPr lang="en-US" altLang="zh-TW" sz="1400" dirty="0" smtClean="0">
                <a:solidFill>
                  <a:schemeClr val="tx1"/>
                </a:solidFill>
              </a:rPr>
              <a:t>GPIO D</a:t>
            </a:r>
            <a:r>
              <a:rPr lang="en-US" altLang="zh-TW" sz="1400" dirty="0" smtClean="0">
                <a:solidFill>
                  <a:schemeClr val="tx1"/>
                </a:solidFill>
              </a:rPr>
              <a:t>etection Thread</a:t>
            </a:r>
            <a:endParaRPr lang="zh-TW" altLang="en-US" sz="1400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3500430" y="2509059"/>
            <a:ext cx="20088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/>
              <a:t>AMIXER_SetAUXInputMode</a:t>
            </a:r>
            <a:r>
              <a:rPr lang="en-US" sz="1200" dirty="0" smtClean="0"/>
              <a:t>()</a:t>
            </a:r>
            <a:endParaRPr lang="zh-TW" altLang="en-US" sz="1200" dirty="0"/>
          </a:p>
        </p:txBody>
      </p:sp>
      <p:cxnSp>
        <p:nvCxnSpPr>
          <p:cNvPr id="23" name="直線單箭頭接點 22"/>
          <p:cNvCxnSpPr/>
          <p:nvPr/>
        </p:nvCxnSpPr>
        <p:spPr>
          <a:xfrm rot="16200000" flipH="1">
            <a:off x="3870732" y="2990710"/>
            <a:ext cx="1313161" cy="6873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0" y="4929198"/>
            <a:ext cx="2387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AUX-IN APIs implement</a:t>
            </a:r>
            <a:endParaRPr lang="zh-TW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71406" y="2857496"/>
            <a:ext cx="5500726" cy="2428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/>
          <p:cNvSpPr txBox="1"/>
          <p:nvPr/>
        </p:nvSpPr>
        <p:spPr>
          <a:xfrm>
            <a:off x="5572132" y="2143116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Ask for NUGU to release </a:t>
            </a:r>
          </a:p>
          <a:p>
            <a:r>
              <a:rPr lang="en-US" altLang="zh-TW" sz="1200" dirty="0" smtClean="0"/>
              <a:t>opened sound card.</a:t>
            </a:r>
            <a:endParaRPr lang="zh-TW" altLang="en-US" sz="12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5572132" y="1071546"/>
            <a:ext cx="18900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1.Ask for AUX-in to release </a:t>
            </a:r>
          </a:p>
          <a:p>
            <a:r>
              <a:rPr lang="en-US" altLang="zh-TW" sz="1200" dirty="0" smtClean="0"/>
              <a:t>opened sound card. </a:t>
            </a:r>
            <a:br>
              <a:rPr lang="en-US" altLang="zh-TW" sz="1200" dirty="0" smtClean="0"/>
            </a:br>
            <a:r>
              <a:rPr lang="en-US" altLang="zh-TW" sz="1200" dirty="0" smtClean="0"/>
              <a:t>2.Agree and released </a:t>
            </a:r>
          </a:p>
          <a:p>
            <a:r>
              <a:rPr lang="en-US" altLang="zh-TW" sz="1200" dirty="0" smtClean="0"/>
              <a:t>sound card.</a:t>
            </a:r>
            <a:endParaRPr lang="zh-TW" altLang="en-US" sz="1200" dirty="0"/>
          </a:p>
        </p:txBody>
      </p:sp>
      <p:cxnSp>
        <p:nvCxnSpPr>
          <p:cNvPr id="28" name="肘形接點 27"/>
          <p:cNvCxnSpPr>
            <a:stCxn id="32" idx="2"/>
            <a:endCxn id="13" idx="0"/>
          </p:cNvCxnSpPr>
          <p:nvPr/>
        </p:nvCxnSpPr>
        <p:spPr>
          <a:xfrm rot="16200000" flipH="1">
            <a:off x="4762172" y="3976362"/>
            <a:ext cx="1691358" cy="2071702"/>
          </a:xfrm>
          <a:prstGeom prst="bentConnector3">
            <a:avLst>
              <a:gd name="adj1" fmla="val 80487"/>
            </a:avLst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9" idx="2"/>
          </p:cNvCxnSpPr>
          <p:nvPr/>
        </p:nvCxnSpPr>
        <p:spPr>
          <a:xfrm rot="5400000">
            <a:off x="7215206" y="4929198"/>
            <a:ext cx="928694" cy="928694"/>
          </a:xfrm>
          <a:prstGeom prst="bentConnector3">
            <a:avLst>
              <a:gd name="adj1" fmla="val 62585"/>
            </a:avLst>
          </a:prstGeom>
          <a:ln w="12700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/>
          <p:cNvSpPr txBox="1"/>
          <p:nvPr/>
        </p:nvSpPr>
        <p:spPr>
          <a:xfrm>
            <a:off x="3786182" y="3643314"/>
            <a:ext cx="157163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Open Sound Card</a:t>
            </a:r>
            <a:br>
              <a:rPr lang="en-US" altLang="zh-TW" sz="1400" dirty="0" smtClean="0"/>
            </a:br>
            <a:r>
              <a:rPr lang="en-US" altLang="zh-TW" sz="1400" dirty="0" smtClean="0"/>
              <a:t>and Process Audio</a:t>
            </a:r>
            <a:endParaRPr lang="zh-TW" altLang="en-US" sz="1400" dirty="0"/>
          </a:p>
        </p:txBody>
      </p:sp>
      <p:cxnSp>
        <p:nvCxnSpPr>
          <p:cNvPr id="42" name="肘形接點 41"/>
          <p:cNvCxnSpPr/>
          <p:nvPr/>
        </p:nvCxnSpPr>
        <p:spPr>
          <a:xfrm>
            <a:off x="5357818" y="2143116"/>
            <a:ext cx="2571768" cy="785818"/>
          </a:xfrm>
          <a:prstGeom prst="bentConnector3">
            <a:avLst>
              <a:gd name="adj1" fmla="val 99991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圖案 44"/>
          <p:cNvCxnSpPr>
            <a:stCxn id="9" idx="0"/>
            <a:endCxn id="5" idx="3"/>
          </p:cNvCxnSpPr>
          <p:nvPr/>
        </p:nvCxnSpPr>
        <p:spPr>
          <a:xfrm rot="16200000" flipV="1">
            <a:off x="6250793" y="1035827"/>
            <a:ext cx="1000132" cy="2786082"/>
          </a:xfrm>
          <a:prstGeom prst="bentConnector2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114</Words>
  <PresentationFormat>如螢幕大小 (4:3)</PresentationFormat>
  <Paragraphs>43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Case 1</vt:lpstr>
      <vt:lpstr>Case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翁智鴻</dc:creator>
  <cp:lastModifiedBy>翁智鴻</cp:lastModifiedBy>
  <cp:revision>6</cp:revision>
  <dcterms:created xsi:type="dcterms:W3CDTF">2022-06-09T02:31:33Z</dcterms:created>
  <dcterms:modified xsi:type="dcterms:W3CDTF">2022-06-09T04:09:48Z</dcterms:modified>
</cp:coreProperties>
</file>