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6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4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454A1B2-FFC9-470A-B878-40933CBF01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94257543-B637-4A6A-93EA-2ED50554D8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0ECF776-CEE5-4CCD-96FF-A6788A1AE3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CA3EE-B337-44CC-8E17-70DEA6D84EBF}" type="datetimeFigureOut">
              <a:rPr lang="ko-KR" altLang="en-US" smtClean="0"/>
              <a:t>2020-07-29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57605AA-3895-4005-8FB2-27FA31022A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4C5C6A9-39BE-4087-A150-A2E3E78E8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EEA86-E7B5-4494-986C-82294222C49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58076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C042D8A-0DA2-4448-96B2-E1A085E9C4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328F0BC-5077-4FC9-AAB2-E5CA65319C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98C49FF-401F-40A8-94EA-734DD9E741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CA3EE-B337-44CC-8E17-70DEA6D84EBF}" type="datetimeFigureOut">
              <a:rPr lang="ko-KR" altLang="en-US" smtClean="0"/>
              <a:t>2020-07-29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59FC652-9CC1-4884-9878-EABDF6E02F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0775A91-CF38-4794-A866-6CCC20EAFB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EEA86-E7B5-4494-986C-82294222C49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15575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9D59F3F-C0EA-4F69-A06B-8E1A725FD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EF716E2-2CCD-46BB-8C00-B1B630F074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8B01A71-C499-45CA-81AA-E9AB743232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CA3EE-B337-44CC-8E17-70DEA6D84EBF}" type="datetimeFigureOut">
              <a:rPr lang="ko-KR" altLang="en-US" smtClean="0"/>
              <a:t>2020-07-29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92A8BBC-A378-43A9-98C9-A16F4A965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BD91759-705E-450C-8A23-85703AE9DE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EEA86-E7B5-4494-986C-82294222C49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14402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8141A1B-F16D-4243-BD5A-B1F7A9957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4AC13DC-4693-4D66-A2DF-3400ACFB1E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35419E4E-D19C-4298-97A7-B745102CB1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B24E647-66AA-456D-852B-A38D53E118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CA3EE-B337-44CC-8E17-70DEA6D84EBF}" type="datetimeFigureOut">
              <a:rPr lang="ko-KR" altLang="en-US" smtClean="0"/>
              <a:t>2020-07-29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9630A484-A043-4B51-8BE6-87DC251B78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32C0BF6-F124-4842-BFCF-4106019FAD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EEA86-E7B5-4494-986C-82294222C49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338626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D94C621-2FD5-42EB-A7C3-F9BF521517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576639D-EE04-44F9-AC61-029E198C47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18185AEE-0844-4B87-B7DD-D972C4EAE1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560C388E-11B6-48A5-9E71-8C3D34BB3ED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972AA3FA-EFFA-44E3-8888-49BFDB3F373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7C6A299A-DD1F-4A89-9CD7-804622B03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CA3EE-B337-44CC-8E17-70DEA6D84EBF}" type="datetimeFigureOut">
              <a:rPr lang="ko-KR" altLang="en-US" smtClean="0"/>
              <a:t>2020-07-29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F2C9C13B-5EB0-4099-8C9D-4EFA2D9DA4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63340214-E4AE-4DE2-AF5B-FF7A1B61E4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EEA86-E7B5-4494-986C-82294222C49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371313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EE6B54F-AB32-43A9-B0B2-69C173F3F9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1B849AF5-5A10-4A25-8504-559D8D036C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CA3EE-B337-44CC-8E17-70DEA6D84EBF}" type="datetimeFigureOut">
              <a:rPr lang="ko-KR" altLang="en-US" smtClean="0"/>
              <a:t>2020-07-29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9DE31811-3F43-499F-9D53-4A2495964E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32207BB-2EF3-4DD6-9E92-4DDEDD8BD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EEA86-E7B5-4494-986C-82294222C49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02526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68FA691B-CDF5-497E-83CC-B7187B968B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CA3EE-B337-44CC-8E17-70DEA6D84EBF}" type="datetimeFigureOut">
              <a:rPr lang="ko-KR" altLang="en-US" smtClean="0"/>
              <a:t>2020-07-29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C22B3AC2-120E-4DCE-8A24-6F20E6686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FFB8CB2-67FA-4E51-A464-DD848C2480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EEA86-E7B5-4494-986C-82294222C49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68742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D38EF06-4714-432F-A14D-11FDF806D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5C62C14-B3C9-4A27-8579-4C753D0C19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E60BD0FA-9648-4FD8-8D3B-92ADF93EDC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CB4F0AEC-224F-4A88-8C61-B670FC21EA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CA3EE-B337-44CC-8E17-70DEA6D84EBF}" type="datetimeFigureOut">
              <a:rPr lang="ko-KR" altLang="en-US" smtClean="0"/>
              <a:t>2020-07-29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B166942C-F81E-48B6-A7BB-1F3D6CECBD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D56760C1-7DBE-448D-8FEA-4E0D1BA191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EEA86-E7B5-4494-986C-82294222C49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754046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C9C4B6F-C1F8-4DB7-9591-C10F8D42E8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5BACB38B-9A24-4429-B23B-72881BFF9A8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4283D820-F1D0-4167-8035-0FB8FDBC58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408B1B11-E0BF-4436-B3FF-F969B1A81D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CA3EE-B337-44CC-8E17-70DEA6D84EBF}" type="datetimeFigureOut">
              <a:rPr lang="ko-KR" altLang="en-US" smtClean="0"/>
              <a:t>2020-07-29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4CBB0DB0-207C-4D84-851D-EBCE3570D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1C8BA9A2-B9E6-4306-9D00-E81D9C4729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EEA86-E7B5-4494-986C-82294222C49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775656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BB392A1-BA8D-47B4-88FE-59131C8314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C8D69411-2406-40BF-833A-974EFCCAC8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F51159F-D5BF-4298-BD9C-0F2940E2B7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CA3EE-B337-44CC-8E17-70DEA6D84EBF}" type="datetimeFigureOut">
              <a:rPr lang="ko-KR" altLang="en-US" smtClean="0"/>
              <a:t>2020-07-29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8AF4976-2E3A-4886-9819-B8E6B7ADE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50B2F09-6061-4474-B9A6-C97C2CA94D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EEA86-E7B5-4494-986C-82294222C49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643045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BA503A35-858C-4E57-B1B9-6FB8C5E622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262B9313-3C3D-4A68-B251-DF5BA11546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0E6C698-7ED2-469F-B124-CC4FCB706B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CA3EE-B337-44CC-8E17-70DEA6D84EBF}" type="datetimeFigureOut">
              <a:rPr lang="ko-KR" altLang="en-US" smtClean="0"/>
              <a:t>2020-07-29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8A90C09-A6DE-430A-BF86-3EA352A9D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8692897-D3DB-4C0C-9A40-427C3E819A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EEA86-E7B5-4494-986C-82294222C49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869419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9535B780-4421-4AD0-93F6-9E8AC93DCD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CAE52E4-9F38-44C3-A134-17E26BE017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24CF675-B7E6-4978-A4AA-0BED06C09A6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ACA3EE-B337-44CC-8E17-70DEA6D84EBF}" type="datetimeFigureOut">
              <a:rPr lang="ko-KR" altLang="en-US" smtClean="0"/>
              <a:t>2020-07-29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1C2AA31-6F4C-4A1F-85E9-6227C5E442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DE5A070-4C6C-4FBA-91DC-9317C13C51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AEEA86-E7B5-4494-986C-82294222C49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77551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79E5C83-F1C1-43D9-9F41-0F82A780E2F8}"/>
              </a:ext>
            </a:extLst>
          </p:cNvPr>
          <p:cNvSpPr txBox="1"/>
          <p:nvPr/>
        </p:nvSpPr>
        <p:spPr>
          <a:xfrm>
            <a:off x="862361" y="1226628"/>
            <a:ext cx="5816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Red</a:t>
            </a:r>
            <a:endParaRPr lang="ko-KR" altLang="en-US" dirty="0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EC8024FD-D0C0-40E3-BAAF-470D2D1A76AC}"/>
              </a:ext>
            </a:extLst>
          </p:cNvPr>
          <p:cNvSpPr/>
          <p:nvPr/>
        </p:nvSpPr>
        <p:spPr>
          <a:xfrm>
            <a:off x="2007219" y="1194516"/>
            <a:ext cx="936703" cy="4014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-10</a:t>
            </a:r>
            <a:endParaRPr lang="ko-KR" altLang="en-US" dirty="0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681B70D6-1545-47C1-9EA7-9497269D0A69}"/>
              </a:ext>
            </a:extLst>
          </p:cNvPr>
          <p:cNvSpPr/>
          <p:nvPr/>
        </p:nvSpPr>
        <p:spPr>
          <a:xfrm>
            <a:off x="3277529" y="1194516"/>
            <a:ext cx="936703" cy="4014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-1</a:t>
            </a:r>
            <a:endParaRPr lang="ko-KR" altLang="en-US" dirty="0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C26C7110-CAAD-4AFD-990C-2DFF64D2D236}"/>
              </a:ext>
            </a:extLst>
          </p:cNvPr>
          <p:cNvSpPr/>
          <p:nvPr/>
        </p:nvSpPr>
        <p:spPr>
          <a:xfrm>
            <a:off x="7088458" y="1194516"/>
            <a:ext cx="936703" cy="4014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+10</a:t>
            </a:r>
            <a:endParaRPr lang="ko-KR" altLang="en-US" dirty="0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AC6562C8-9580-41A4-9039-DEB5084E0007}"/>
              </a:ext>
            </a:extLst>
          </p:cNvPr>
          <p:cNvSpPr/>
          <p:nvPr/>
        </p:nvSpPr>
        <p:spPr>
          <a:xfrm>
            <a:off x="5818149" y="1194516"/>
            <a:ext cx="936703" cy="4014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+1</a:t>
            </a:r>
            <a:endParaRPr lang="ko-KR" altLang="en-US" dirty="0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BCCF72E7-7E41-4779-8E19-1D25C2C99AD8}"/>
              </a:ext>
            </a:extLst>
          </p:cNvPr>
          <p:cNvSpPr/>
          <p:nvPr/>
        </p:nvSpPr>
        <p:spPr>
          <a:xfrm>
            <a:off x="4547839" y="1194516"/>
            <a:ext cx="936703" cy="40144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</a:rPr>
              <a:t>57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1B5569B-350F-434A-8091-365B8128FADC}"/>
              </a:ext>
            </a:extLst>
          </p:cNvPr>
          <p:cNvSpPr txBox="1"/>
          <p:nvPr/>
        </p:nvSpPr>
        <p:spPr>
          <a:xfrm>
            <a:off x="858643" y="1854813"/>
            <a:ext cx="8049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Green</a:t>
            </a:r>
            <a:endParaRPr lang="ko-KR" altLang="en-US" dirty="0"/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4773527C-4C66-4F7C-A456-38D94B4C96BC}"/>
              </a:ext>
            </a:extLst>
          </p:cNvPr>
          <p:cNvSpPr/>
          <p:nvPr/>
        </p:nvSpPr>
        <p:spPr>
          <a:xfrm>
            <a:off x="2003501" y="1822701"/>
            <a:ext cx="936703" cy="4014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-10</a:t>
            </a:r>
            <a:endParaRPr lang="ko-KR" altLang="en-US" dirty="0"/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CD2FC6BF-EEE3-4F2E-95B2-4AAB5BFA1A17}"/>
              </a:ext>
            </a:extLst>
          </p:cNvPr>
          <p:cNvSpPr/>
          <p:nvPr/>
        </p:nvSpPr>
        <p:spPr>
          <a:xfrm>
            <a:off x="3273811" y="1822701"/>
            <a:ext cx="936703" cy="4014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-1</a:t>
            </a:r>
            <a:endParaRPr lang="ko-KR" altLang="en-US" dirty="0"/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6B184F8C-8A76-4661-B979-EECC159560EB}"/>
              </a:ext>
            </a:extLst>
          </p:cNvPr>
          <p:cNvSpPr/>
          <p:nvPr/>
        </p:nvSpPr>
        <p:spPr>
          <a:xfrm>
            <a:off x="7084740" y="1822701"/>
            <a:ext cx="936703" cy="4014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+10</a:t>
            </a:r>
            <a:endParaRPr lang="ko-KR" altLang="en-US" dirty="0"/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6460AA3E-0E1F-44DE-B756-2144D7CEE015}"/>
              </a:ext>
            </a:extLst>
          </p:cNvPr>
          <p:cNvSpPr/>
          <p:nvPr/>
        </p:nvSpPr>
        <p:spPr>
          <a:xfrm>
            <a:off x="5814431" y="1822701"/>
            <a:ext cx="936703" cy="4014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+1</a:t>
            </a:r>
            <a:endParaRPr lang="ko-KR" altLang="en-US" dirty="0"/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2F705C88-0EB4-4259-A9ED-A3A2D0625474}"/>
              </a:ext>
            </a:extLst>
          </p:cNvPr>
          <p:cNvSpPr/>
          <p:nvPr/>
        </p:nvSpPr>
        <p:spPr>
          <a:xfrm>
            <a:off x="4544121" y="1822701"/>
            <a:ext cx="936703" cy="40144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</a:rPr>
              <a:t>52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E37C2AB-F690-49A9-BED9-10F12A35E24E}"/>
              </a:ext>
            </a:extLst>
          </p:cNvPr>
          <p:cNvSpPr txBox="1"/>
          <p:nvPr/>
        </p:nvSpPr>
        <p:spPr>
          <a:xfrm>
            <a:off x="854928" y="2490431"/>
            <a:ext cx="6319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Blue</a:t>
            </a:r>
            <a:endParaRPr lang="ko-KR" altLang="en-US" dirty="0"/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EBD45F7B-8EFF-4ED6-9083-B45FADB0C126}"/>
              </a:ext>
            </a:extLst>
          </p:cNvPr>
          <p:cNvSpPr/>
          <p:nvPr/>
        </p:nvSpPr>
        <p:spPr>
          <a:xfrm>
            <a:off x="1999786" y="2458319"/>
            <a:ext cx="936703" cy="4014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-10</a:t>
            </a:r>
            <a:endParaRPr lang="ko-KR" altLang="en-US" dirty="0"/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9D9D66B5-8B69-409B-BF0D-65E8D9B5A6FB}"/>
              </a:ext>
            </a:extLst>
          </p:cNvPr>
          <p:cNvSpPr/>
          <p:nvPr/>
        </p:nvSpPr>
        <p:spPr>
          <a:xfrm>
            <a:off x="3270096" y="2458319"/>
            <a:ext cx="936703" cy="4014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-1</a:t>
            </a:r>
            <a:endParaRPr lang="ko-KR" altLang="en-US" dirty="0"/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E1AE9E6A-EC7F-4948-9157-7542DEFE9B92}"/>
              </a:ext>
            </a:extLst>
          </p:cNvPr>
          <p:cNvSpPr/>
          <p:nvPr/>
        </p:nvSpPr>
        <p:spPr>
          <a:xfrm>
            <a:off x="7081025" y="2458319"/>
            <a:ext cx="936703" cy="4014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+10</a:t>
            </a:r>
            <a:endParaRPr lang="ko-KR" altLang="en-US" dirty="0"/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C68A8913-436C-4776-AEA6-F3ADFB15EAD7}"/>
              </a:ext>
            </a:extLst>
          </p:cNvPr>
          <p:cNvSpPr/>
          <p:nvPr/>
        </p:nvSpPr>
        <p:spPr>
          <a:xfrm>
            <a:off x="5810716" y="2458319"/>
            <a:ext cx="936703" cy="4014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+1</a:t>
            </a:r>
            <a:endParaRPr lang="ko-KR" altLang="en-US" dirty="0"/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A9E29522-1619-4896-AEF6-556CB891BF41}"/>
              </a:ext>
            </a:extLst>
          </p:cNvPr>
          <p:cNvSpPr/>
          <p:nvPr/>
        </p:nvSpPr>
        <p:spPr>
          <a:xfrm>
            <a:off x="4540406" y="2458319"/>
            <a:ext cx="936703" cy="40144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</a:rPr>
              <a:t>0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529AF98-C3CC-48D9-A6A5-4F5B6767A413}"/>
              </a:ext>
            </a:extLst>
          </p:cNvPr>
          <p:cNvSpPr txBox="1"/>
          <p:nvPr/>
        </p:nvSpPr>
        <p:spPr>
          <a:xfrm>
            <a:off x="2312020" y="708097"/>
            <a:ext cx="5861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①            ②             ③            ④              ⑤</a:t>
            </a:r>
            <a:endParaRPr lang="ko-KR" altLang="en-US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210B4B3-2AC5-4E04-A7F7-031ED91EC93A}"/>
              </a:ext>
            </a:extLst>
          </p:cNvPr>
          <p:cNvSpPr txBox="1"/>
          <p:nvPr/>
        </p:nvSpPr>
        <p:spPr>
          <a:xfrm>
            <a:off x="1022195" y="3352790"/>
            <a:ext cx="747503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① </a:t>
            </a:r>
            <a:r>
              <a:rPr lang="en-US" altLang="ko-KR" dirty="0">
                <a:latin typeface="맑은 고딕" panose="020B0503020000020004" pitchFamily="50" charset="-127"/>
              </a:rPr>
              <a:t>The value will decrease 10 when user press this button.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②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The </a:t>
            </a:r>
            <a:r>
              <a:rPr lang="en-US" altLang="ko-KR" dirty="0">
                <a:latin typeface="맑은 고딕" panose="020B0503020000020004" pitchFamily="50" charset="-127"/>
              </a:rPr>
              <a:t>value will decrease 1 when user press this button.</a:t>
            </a:r>
            <a:endParaRPr lang="en-US" altLang="ko-KR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③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RGB value will show when user press </a:t>
            </a:r>
            <a:r>
              <a:rPr lang="ko-KR" altLang="en-US" dirty="0">
                <a:latin typeface="맑은 고딕" panose="020B0503020000020004" pitchFamily="50" charset="-127"/>
              </a:rPr>
              <a:t>①</a:t>
            </a:r>
            <a:r>
              <a:rPr lang="en-US" altLang="ko-KR" dirty="0">
                <a:latin typeface="맑은 고딕" panose="020B0503020000020004" pitchFamily="50" charset="-127"/>
              </a:rPr>
              <a:t>, </a:t>
            </a:r>
            <a:r>
              <a:rPr lang="ko-KR" altLang="en-US" dirty="0">
                <a:latin typeface="맑은 고딕" panose="020B0503020000020004" pitchFamily="50" charset="-127"/>
              </a:rPr>
              <a:t>②</a:t>
            </a:r>
            <a:r>
              <a:rPr lang="en-US" altLang="ko-KR" dirty="0">
                <a:latin typeface="맑은 고딕" panose="020B0503020000020004" pitchFamily="50" charset="-127"/>
              </a:rPr>
              <a:t>,</a:t>
            </a:r>
            <a:r>
              <a:rPr lang="ko-KR" altLang="en-US" dirty="0">
                <a:latin typeface="맑은 고딕" panose="020B0503020000020004" pitchFamily="50" charset="-127"/>
              </a:rPr>
              <a:t> ④</a:t>
            </a:r>
            <a:r>
              <a:rPr lang="en-US" altLang="ko-KR" dirty="0">
                <a:latin typeface="맑은 고딕" panose="020B0503020000020004" pitchFamily="50" charset="-127"/>
              </a:rPr>
              <a:t>, </a:t>
            </a:r>
            <a:r>
              <a:rPr lang="ko-KR" altLang="en-US" dirty="0">
                <a:latin typeface="맑은 고딕" panose="020B0503020000020004" pitchFamily="50" charset="-127"/>
              </a:rPr>
              <a:t>⑤ </a:t>
            </a:r>
            <a:r>
              <a:rPr lang="en-US" altLang="ko-KR" dirty="0">
                <a:latin typeface="맑은 고딕" panose="020B0503020000020004" pitchFamily="50" charset="-127"/>
              </a:rPr>
              <a:t>button. </a:t>
            </a:r>
            <a:endParaRPr lang="ko-KR" altLang="en-US" dirty="0"/>
          </a:p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④ </a:t>
            </a:r>
            <a:r>
              <a:rPr lang="en-US" altLang="ko-KR" dirty="0">
                <a:latin typeface="맑은 고딕" panose="020B0503020000020004" pitchFamily="50" charset="-127"/>
              </a:rPr>
              <a:t>The value will increase 1 when user press this button.</a:t>
            </a:r>
            <a:endParaRPr lang="en-US" altLang="ko-KR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⑤ </a:t>
            </a:r>
            <a:r>
              <a:rPr lang="en-US" altLang="ko-KR" dirty="0">
                <a:latin typeface="맑은 고딕" panose="020B0503020000020004" pitchFamily="50" charset="-127"/>
              </a:rPr>
              <a:t>The value will increase 10 when user press this button.</a:t>
            </a:r>
          </a:p>
        </p:txBody>
      </p:sp>
      <p:pic>
        <p:nvPicPr>
          <p:cNvPr id="42" name="그림 41">
            <a:extLst>
              <a:ext uri="{FF2B5EF4-FFF2-40B4-BE49-F238E27FC236}">
                <a16:creationId xmlns:a16="http://schemas.microsoft.com/office/drawing/2014/main" id="{E5D08B72-34FD-4FB1-AA44-21B72DC83E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2258" y="3313542"/>
            <a:ext cx="3210903" cy="262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0268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100</Words>
  <Application>Microsoft Office PowerPoint</Application>
  <PresentationFormat>와이드스크린</PresentationFormat>
  <Paragraphs>24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4" baseType="lpstr">
      <vt:lpstr>맑은 고딕</vt:lpstr>
      <vt:lpstr>Arial</vt:lpstr>
      <vt:lpstr>Office 테마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Yoon SuhYoung</dc:creator>
  <cp:lastModifiedBy>Yoon SuhYoung</cp:lastModifiedBy>
  <cp:revision>3</cp:revision>
  <dcterms:created xsi:type="dcterms:W3CDTF">2020-07-29T12:52:43Z</dcterms:created>
  <dcterms:modified xsi:type="dcterms:W3CDTF">2020-07-29T13:16:35Z</dcterms:modified>
</cp:coreProperties>
</file>