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61" autoAdjust="0"/>
    <p:restoredTop sz="94660"/>
  </p:normalViewPr>
  <p:slideViewPr>
    <p:cSldViewPr snapToGrid="0">
      <p:cViewPr>
        <p:scale>
          <a:sx n="121" d="100"/>
          <a:sy n="121" d="100"/>
        </p:scale>
        <p:origin x="-198" y="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A505A6-61E5-4CEC-8462-894CD45B109A}" type="datetimeFigureOut">
              <a:rPr lang="zh-TW" altLang="en-US" smtClean="0"/>
              <a:t>2020/11/18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E18F3B-49C9-4938-AB89-BAE1BFAA348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030677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A505A6-61E5-4CEC-8462-894CD45B109A}" type="datetimeFigureOut">
              <a:rPr lang="zh-TW" altLang="en-US" smtClean="0"/>
              <a:t>2020/11/18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E18F3B-49C9-4938-AB89-BAE1BFAA348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462552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A505A6-61E5-4CEC-8462-894CD45B109A}" type="datetimeFigureOut">
              <a:rPr lang="zh-TW" altLang="en-US" smtClean="0"/>
              <a:t>2020/11/18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E18F3B-49C9-4938-AB89-BAE1BFAA348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097657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A505A6-61E5-4CEC-8462-894CD45B109A}" type="datetimeFigureOut">
              <a:rPr lang="zh-TW" altLang="en-US" smtClean="0"/>
              <a:t>2020/11/18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E18F3B-49C9-4938-AB89-BAE1BFAA348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929211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A505A6-61E5-4CEC-8462-894CD45B109A}" type="datetimeFigureOut">
              <a:rPr lang="zh-TW" altLang="en-US" smtClean="0"/>
              <a:t>2020/11/18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E18F3B-49C9-4938-AB89-BAE1BFAA348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557638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A505A6-61E5-4CEC-8462-894CD45B109A}" type="datetimeFigureOut">
              <a:rPr lang="zh-TW" altLang="en-US" smtClean="0"/>
              <a:t>2020/11/18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E18F3B-49C9-4938-AB89-BAE1BFAA348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907773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A505A6-61E5-4CEC-8462-894CD45B109A}" type="datetimeFigureOut">
              <a:rPr lang="zh-TW" altLang="en-US" smtClean="0"/>
              <a:t>2020/11/18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E18F3B-49C9-4938-AB89-BAE1BFAA348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476975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A505A6-61E5-4CEC-8462-894CD45B109A}" type="datetimeFigureOut">
              <a:rPr lang="zh-TW" altLang="en-US" smtClean="0"/>
              <a:t>2020/11/18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E18F3B-49C9-4938-AB89-BAE1BFAA348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140162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A505A6-61E5-4CEC-8462-894CD45B109A}" type="datetimeFigureOut">
              <a:rPr lang="zh-TW" altLang="en-US" smtClean="0"/>
              <a:t>2020/11/18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E18F3B-49C9-4938-AB89-BAE1BFAA348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398215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A505A6-61E5-4CEC-8462-894CD45B109A}" type="datetimeFigureOut">
              <a:rPr lang="zh-TW" altLang="en-US" smtClean="0"/>
              <a:t>2020/11/18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E18F3B-49C9-4938-AB89-BAE1BFAA348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295029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A505A6-61E5-4CEC-8462-894CD45B109A}" type="datetimeFigureOut">
              <a:rPr lang="zh-TW" altLang="en-US" smtClean="0"/>
              <a:t>2020/11/18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E18F3B-49C9-4938-AB89-BAE1BFAA348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072794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A505A6-61E5-4CEC-8462-894CD45B109A}" type="datetimeFigureOut">
              <a:rPr lang="zh-TW" altLang="en-US" smtClean="0"/>
              <a:t>2020/11/18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E18F3B-49C9-4938-AB89-BAE1BFAA348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078007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897603" y="1438476"/>
            <a:ext cx="7894705" cy="144788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b="1" dirty="0" smtClean="0">
                <a:solidFill>
                  <a:schemeClr val="tx1"/>
                </a:solidFill>
              </a:rPr>
              <a:t>Android Framework</a:t>
            </a:r>
          </a:p>
          <a:p>
            <a:pPr algn="ctr"/>
            <a:endParaRPr lang="en-US" altLang="zh-TW" dirty="0">
              <a:solidFill>
                <a:schemeClr val="tx1"/>
              </a:solidFill>
            </a:endParaRPr>
          </a:p>
          <a:p>
            <a:pPr algn="ctr"/>
            <a:endParaRPr lang="en-US" altLang="zh-TW" dirty="0" smtClean="0">
              <a:solidFill>
                <a:schemeClr val="tx1"/>
              </a:solidFill>
            </a:endParaRPr>
          </a:p>
          <a:p>
            <a:pPr algn="ctr"/>
            <a:endParaRPr lang="zh-TW" altLang="en-US" dirty="0">
              <a:solidFill>
                <a:schemeClr val="tx1"/>
              </a:solidFill>
            </a:endParaRPr>
          </a:p>
        </p:txBody>
      </p:sp>
      <p:sp>
        <p:nvSpPr>
          <p:cNvPr id="3" name="矩形 2"/>
          <p:cNvSpPr/>
          <p:nvPr/>
        </p:nvSpPr>
        <p:spPr>
          <a:xfrm>
            <a:off x="897604" y="2886356"/>
            <a:ext cx="7894704" cy="144788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b="1" dirty="0" smtClean="0">
                <a:solidFill>
                  <a:schemeClr val="tx1"/>
                </a:solidFill>
              </a:rPr>
              <a:t>Android Audio HAL</a:t>
            </a:r>
          </a:p>
          <a:p>
            <a:pPr algn="ctr"/>
            <a:endParaRPr lang="en-US" altLang="zh-TW" dirty="0" smtClean="0">
              <a:solidFill>
                <a:schemeClr val="tx1"/>
              </a:solidFill>
            </a:endParaRPr>
          </a:p>
          <a:p>
            <a:pPr algn="ctr"/>
            <a:r>
              <a:rPr lang="en-US" altLang="zh-TW" dirty="0" smtClean="0">
                <a:solidFill>
                  <a:schemeClr val="tx1"/>
                </a:solidFill>
              </a:rPr>
              <a:t/>
            </a:r>
            <a:br>
              <a:rPr lang="en-US" altLang="zh-TW" dirty="0" smtClean="0">
                <a:solidFill>
                  <a:schemeClr val="tx1"/>
                </a:solidFill>
              </a:rPr>
            </a:br>
            <a:endParaRPr lang="zh-TW" altLang="en-US" dirty="0">
              <a:solidFill>
                <a:schemeClr val="tx1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915986" y="4942162"/>
            <a:ext cx="1865346" cy="87081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 smtClean="0">
                <a:solidFill>
                  <a:schemeClr val="tx1"/>
                </a:solidFill>
              </a:rPr>
              <a:t>Sound Capture Device 0</a:t>
            </a:r>
          </a:p>
          <a:p>
            <a:pPr algn="ctr"/>
            <a:r>
              <a:rPr lang="en-US" altLang="zh-TW" dirty="0" smtClean="0">
                <a:solidFill>
                  <a:schemeClr val="tx1"/>
                </a:solidFill>
              </a:rPr>
              <a:t>(</a:t>
            </a:r>
            <a:r>
              <a:rPr lang="en-US" altLang="zh-TW" dirty="0" err="1" smtClean="0">
                <a:solidFill>
                  <a:schemeClr val="tx1"/>
                </a:solidFill>
              </a:rPr>
              <a:t>Ref+FFV</a:t>
            </a:r>
            <a:r>
              <a:rPr lang="en-US" altLang="zh-TW" dirty="0" smtClean="0">
                <a:solidFill>
                  <a:schemeClr val="tx1"/>
                </a:solidFill>
              </a:rPr>
              <a:t> 6ch)</a:t>
            </a:r>
          </a:p>
        </p:txBody>
      </p:sp>
      <p:sp>
        <p:nvSpPr>
          <p:cNvPr id="5" name="矩形 4"/>
          <p:cNvSpPr/>
          <p:nvPr/>
        </p:nvSpPr>
        <p:spPr>
          <a:xfrm>
            <a:off x="4133594" y="4942162"/>
            <a:ext cx="1907771" cy="87081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 smtClean="0">
                <a:solidFill>
                  <a:schemeClr val="tx1"/>
                </a:solidFill>
              </a:rPr>
              <a:t>Sound Capture</a:t>
            </a:r>
          </a:p>
          <a:p>
            <a:pPr algn="ctr"/>
            <a:r>
              <a:rPr lang="en-US" altLang="zh-TW" dirty="0" smtClean="0">
                <a:solidFill>
                  <a:schemeClr val="tx1"/>
                </a:solidFill>
              </a:rPr>
              <a:t>Device 1</a:t>
            </a:r>
          </a:p>
          <a:p>
            <a:pPr algn="ctr"/>
            <a:r>
              <a:rPr lang="en-US" altLang="zh-TW" dirty="0" smtClean="0">
                <a:solidFill>
                  <a:schemeClr val="tx1"/>
                </a:solidFill>
              </a:rPr>
              <a:t>(FFV 4ch)</a:t>
            </a:r>
          </a:p>
        </p:txBody>
      </p:sp>
      <p:sp>
        <p:nvSpPr>
          <p:cNvPr id="6" name="矩形 5"/>
          <p:cNvSpPr/>
          <p:nvPr/>
        </p:nvSpPr>
        <p:spPr>
          <a:xfrm>
            <a:off x="6946213" y="4469549"/>
            <a:ext cx="1735868" cy="46294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 smtClean="0">
                <a:solidFill>
                  <a:schemeClr val="tx1"/>
                </a:solidFill>
              </a:rPr>
              <a:t>HID</a:t>
            </a:r>
          </a:p>
        </p:txBody>
      </p:sp>
      <p:sp>
        <p:nvSpPr>
          <p:cNvPr id="7" name="矩形 6"/>
          <p:cNvSpPr/>
          <p:nvPr/>
        </p:nvSpPr>
        <p:spPr>
          <a:xfrm>
            <a:off x="915985" y="4469550"/>
            <a:ext cx="5125380" cy="47261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b="1" dirty="0" err="1" smtClean="0">
                <a:solidFill>
                  <a:schemeClr val="tx1"/>
                </a:solidFill>
              </a:rPr>
              <a:t>TinyAlsa</a:t>
            </a:r>
            <a:r>
              <a:rPr lang="en-US" altLang="zh-TW" b="1" dirty="0" smtClean="0">
                <a:solidFill>
                  <a:schemeClr val="tx1"/>
                </a:solidFill>
              </a:rPr>
              <a:t>  API</a:t>
            </a:r>
            <a:endParaRPr lang="zh-TW" altLang="en-US" b="1" dirty="0">
              <a:solidFill>
                <a:schemeClr val="tx1"/>
              </a:solidFill>
            </a:endParaRPr>
          </a:p>
        </p:txBody>
      </p:sp>
      <p:sp>
        <p:nvSpPr>
          <p:cNvPr id="8" name="文字方塊 7"/>
          <p:cNvSpPr txBox="1"/>
          <p:nvPr/>
        </p:nvSpPr>
        <p:spPr>
          <a:xfrm>
            <a:off x="983101" y="6285583"/>
            <a:ext cx="1731115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Reference Audio</a:t>
            </a:r>
            <a:endParaRPr lang="zh-TW" altLang="en-US" dirty="0"/>
          </a:p>
        </p:txBody>
      </p:sp>
      <p:sp>
        <p:nvSpPr>
          <p:cNvPr id="9" name="文字方塊 8"/>
          <p:cNvSpPr txBox="1"/>
          <p:nvPr/>
        </p:nvSpPr>
        <p:spPr>
          <a:xfrm>
            <a:off x="4528095" y="6285583"/>
            <a:ext cx="1118768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FFC 4 MIC</a:t>
            </a:r>
            <a:endParaRPr lang="zh-TW" altLang="en-US" dirty="0"/>
          </a:p>
        </p:txBody>
      </p:sp>
      <p:sp>
        <p:nvSpPr>
          <p:cNvPr id="10" name="文字方塊 9"/>
          <p:cNvSpPr txBox="1"/>
          <p:nvPr/>
        </p:nvSpPr>
        <p:spPr>
          <a:xfrm>
            <a:off x="6946213" y="6254727"/>
            <a:ext cx="1824089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RCU NGUG Audio</a:t>
            </a:r>
            <a:endParaRPr lang="zh-TW" altLang="en-US" dirty="0"/>
          </a:p>
        </p:txBody>
      </p:sp>
      <p:cxnSp>
        <p:nvCxnSpPr>
          <p:cNvPr id="11" name="直線單箭頭接點 10"/>
          <p:cNvCxnSpPr>
            <a:stCxn id="8" idx="0"/>
          </p:cNvCxnSpPr>
          <p:nvPr/>
        </p:nvCxnSpPr>
        <p:spPr>
          <a:xfrm flipH="1" flipV="1">
            <a:off x="1848658" y="5812972"/>
            <a:ext cx="1" cy="472611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線單箭頭接點 11"/>
          <p:cNvCxnSpPr/>
          <p:nvPr/>
        </p:nvCxnSpPr>
        <p:spPr>
          <a:xfrm flipH="1" flipV="1">
            <a:off x="7747031" y="5782115"/>
            <a:ext cx="1" cy="472611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線單箭頭接點 12"/>
          <p:cNvCxnSpPr/>
          <p:nvPr/>
        </p:nvCxnSpPr>
        <p:spPr>
          <a:xfrm flipH="1" flipV="1">
            <a:off x="5090189" y="5812970"/>
            <a:ext cx="1" cy="472611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肘形接點 13"/>
          <p:cNvCxnSpPr>
            <a:stCxn id="9" idx="1"/>
          </p:cNvCxnSpPr>
          <p:nvPr/>
        </p:nvCxnSpPr>
        <p:spPr>
          <a:xfrm rot="10800000">
            <a:off x="1848659" y="6091311"/>
            <a:ext cx="2679437" cy="378938"/>
          </a:xfrm>
          <a:prstGeom prst="bentConnector3">
            <a:avLst>
              <a:gd name="adj1" fmla="val 50000"/>
            </a:avLst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矩形 14"/>
          <p:cNvSpPr/>
          <p:nvPr/>
        </p:nvSpPr>
        <p:spPr>
          <a:xfrm>
            <a:off x="897603" y="383001"/>
            <a:ext cx="2519065" cy="87081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b="1" dirty="0" err="1" smtClean="0">
                <a:solidFill>
                  <a:schemeClr val="tx1"/>
                </a:solidFill>
              </a:rPr>
              <a:t>Nugu</a:t>
            </a:r>
            <a:r>
              <a:rPr lang="en-US" altLang="zh-TW" b="1" dirty="0" smtClean="0">
                <a:solidFill>
                  <a:schemeClr val="tx1"/>
                </a:solidFill>
              </a:rPr>
              <a:t> </a:t>
            </a:r>
            <a:r>
              <a:rPr lang="en-US" altLang="zh-TW" b="1" dirty="0" err="1" smtClean="0">
                <a:solidFill>
                  <a:schemeClr val="tx1"/>
                </a:solidFill>
              </a:rPr>
              <a:t>PreProcess</a:t>
            </a:r>
            <a:endParaRPr lang="en-US" altLang="zh-TW" b="1" dirty="0" smtClean="0">
              <a:solidFill>
                <a:schemeClr val="tx1"/>
              </a:solidFill>
            </a:endParaRPr>
          </a:p>
          <a:p>
            <a:pPr algn="ctr"/>
            <a:r>
              <a:rPr lang="en-US" altLang="zh-TW" sz="1400" dirty="0" err="1" smtClean="0">
                <a:solidFill>
                  <a:schemeClr val="tx1"/>
                </a:solidFill>
              </a:rPr>
              <a:t>AudioRecord</a:t>
            </a:r>
            <a:r>
              <a:rPr lang="en-US" altLang="zh-TW" sz="1400" dirty="0" smtClean="0">
                <a:solidFill>
                  <a:schemeClr val="tx1"/>
                </a:solidFill>
              </a:rPr>
              <a:t>(“?”)</a:t>
            </a:r>
          </a:p>
        </p:txBody>
      </p:sp>
      <p:sp>
        <p:nvSpPr>
          <p:cNvPr id="16" name="矩形 15"/>
          <p:cNvSpPr/>
          <p:nvPr/>
        </p:nvSpPr>
        <p:spPr>
          <a:xfrm>
            <a:off x="6948119" y="4942162"/>
            <a:ext cx="1735868" cy="83995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mtClean="0">
                <a:solidFill>
                  <a:schemeClr val="tx1"/>
                </a:solidFill>
              </a:rPr>
              <a:t>Bluetooth Stack</a:t>
            </a:r>
            <a:endParaRPr lang="en-US" altLang="zh-TW" dirty="0" smtClean="0">
              <a:solidFill>
                <a:schemeClr val="tx1"/>
              </a:solidFill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5558491" y="383001"/>
            <a:ext cx="3211811" cy="87081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b="1" dirty="0" err="1" smtClean="0">
                <a:solidFill>
                  <a:schemeClr val="tx1"/>
                </a:solidFill>
              </a:rPr>
              <a:t>Nugu</a:t>
            </a:r>
            <a:r>
              <a:rPr lang="en-US" altLang="zh-TW" b="1" dirty="0" smtClean="0">
                <a:solidFill>
                  <a:schemeClr val="tx1"/>
                </a:solidFill>
              </a:rPr>
              <a:t> RCU</a:t>
            </a:r>
          </a:p>
          <a:p>
            <a:pPr algn="ctr"/>
            <a:r>
              <a:rPr lang="en-US" altLang="zh-TW" sz="1400" dirty="0" err="1" smtClean="0">
                <a:solidFill>
                  <a:schemeClr val="tx1"/>
                </a:solidFill>
              </a:rPr>
              <a:t>AudioRecord</a:t>
            </a:r>
            <a:r>
              <a:rPr lang="en-US" altLang="zh-TW" sz="1400" dirty="0">
                <a:solidFill>
                  <a:schemeClr val="tx1"/>
                </a:solidFill>
              </a:rPr>
              <a:t>(“VOICE_RECOGNITION”)</a:t>
            </a:r>
            <a:endParaRPr lang="en-US" altLang="zh-TW" sz="1400" dirty="0" smtClean="0">
              <a:solidFill>
                <a:schemeClr val="tx1"/>
              </a:solidFill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3467672" y="383001"/>
            <a:ext cx="2039815" cy="87081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b="1" dirty="0" err="1" smtClean="0">
                <a:solidFill>
                  <a:schemeClr val="tx1"/>
                </a:solidFill>
              </a:rPr>
              <a:t>Nugu</a:t>
            </a:r>
            <a:r>
              <a:rPr lang="en-US" altLang="zh-TW" b="1" dirty="0" smtClean="0">
                <a:solidFill>
                  <a:schemeClr val="tx1"/>
                </a:solidFill>
              </a:rPr>
              <a:t> 4MIC</a:t>
            </a:r>
          </a:p>
          <a:p>
            <a:pPr algn="ctr"/>
            <a:r>
              <a:rPr lang="en-US" altLang="zh-TW" sz="1400" dirty="0" err="1" smtClean="0">
                <a:solidFill>
                  <a:schemeClr val="tx1"/>
                </a:solidFill>
              </a:rPr>
              <a:t>AudioRecord</a:t>
            </a:r>
            <a:r>
              <a:rPr lang="en-US" altLang="zh-TW" sz="1400" dirty="0" smtClean="0">
                <a:solidFill>
                  <a:schemeClr val="tx1"/>
                </a:solidFill>
              </a:rPr>
              <a:t>(“MIC”)</a:t>
            </a:r>
          </a:p>
        </p:txBody>
      </p:sp>
      <p:cxnSp>
        <p:nvCxnSpPr>
          <p:cNvPr id="22" name="直線單箭頭接點 21"/>
          <p:cNvCxnSpPr/>
          <p:nvPr/>
        </p:nvCxnSpPr>
        <p:spPr>
          <a:xfrm flipH="1">
            <a:off x="4844954" y="1358268"/>
            <a:ext cx="1" cy="3111281"/>
          </a:xfrm>
          <a:prstGeom prst="straightConnector1">
            <a:avLst/>
          </a:prstGeom>
          <a:ln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線單箭頭接點 22"/>
          <p:cNvCxnSpPr/>
          <p:nvPr/>
        </p:nvCxnSpPr>
        <p:spPr>
          <a:xfrm flipH="1">
            <a:off x="7770006" y="1335535"/>
            <a:ext cx="25370" cy="3080425"/>
          </a:xfrm>
          <a:prstGeom prst="straightConnector1">
            <a:avLst/>
          </a:prstGeom>
          <a:ln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線單箭頭接點 23"/>
          <p:cNvCxnSpPr/>
          <p:nvPr/>
        </p:nvCxnSpPr>
        <p:spPr>
          <a:xfrm flipH="1">
            <a:off x="2157135" y="1354471"/>
            <a:ext cx="25370" cy="3080425"/>
          </a:xfrm>
          <a:prstGeom prst="straightConnector1">
            <a:avLst/>
          </a:prstGeom>
          <a:ln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矩形 25"/>
          <p:cNvSpPr/>
          <p:nvPr/>
        </p:nvSpPr>
        <p:spPr>
          <a:xfrm>
            <a:off x="8774467" y="633740"/>
            <a:ext cx="310245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TW" dirty="0" err="1" smtClean="0">
                <a:solidFill>
                  <a:schemeClr val="tx1"/>
                </a:solidFill>
              </a:rPr>
              <a:t>AudioRecord</a:t>
            </a:r>
            <a:r>
              <a:rPr lang="en-US" altLang="zh-TW" dirty="0" smtClean="0">
                <a:solidFill>
                  <a:schemeClr val="tx1"/>
                </a:solidFill>
              </a:rPr>
              <a:t>(“</a:t>
            </a:r>
            <a:r>
              <a:rPr lang="en-US" altLang="zh-TW" dirty="0" err="1" smtClean="0">
                <a:solidFill>
                  <a:schemeClr val="accent5">
                    <a:lumMod val="75000"/>
                  </a:schemeClr>
                </a:solidFill>
              </a:rPr>
              <a:t>AudioSource</a:t>
            </a:r>
            <a:r>
              <a:rPr lang="en-US" altLang="zh-TW" dirty="0" smtClean="0">
                <a:solidFill>
                  <a:schemeClr val="tx1"/>
                </a:solidFill>
              </a:rPr>
              <a:t>”,...)</a:t>
            </a:r>
          </a:p>
        </p:txBody>
      </p:sp>
      <p:sp>
        <p:nvSpPr>
          <p:cNvPr id="27" name="矩形 26"/>
          <p:cNvSpPr/>
          <p:nvPr/>
        </p:nvSpPr>
        <p:spPr>
          <a:xfrm>
            <a:off x="8682081" y="1849203"/>
            <a:ext cx="368105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TW" dirty="0" smtClean="0">
                <a:solidFill>
                  <a:schemeClr val="tx1"/>
                </a:solidFill>
              </a:rPr>
              <a:t>Convert “</a:t>
            </a:r>
            <a:r>
              <a:rPr lang="en-US" altLang="zh-TW" dirty="0" err="1">
                <a:solidFill>
                  <a:schemeClr val="accent5">
                    <a:lumMod val="75000"/>
                  </a:schemeClr>
                </a:solidFill>
              </a:rPr>
              <a:t>AudioSource</a:t>
            </a:r>
            <a:r>
              <a:rPr lang="en-US" altLang="zh-TW" dirty="0" smtClean="0">
                <a:solidFill>
                  <a:schemeClr val="tx1"/>
                </a:solidFill>
              </a:rPr>
              <a:t>” to “</a:t>
            </a:r>
            <a:r>
              <a:rPr lang="en-US" altLang="zh-TW" dirty="0" smtClean="0">
                <a:solidFill>
                  <a:schemeClr val="accent5">
                    <a:lumMod val="75000"/>
                  </a:schemeClr>
                </a:solidFill>
              </a:rPr>
              <a:t>Device</a:t>
            </a:r>
            <a:r>
              <a:rPr lang="en-US" altLang="zh-TW" dirty="0" smtClean="0">
                <a:solidFill>
                  <a:schemeClr val="tx1"/>
                </a:solidFill>
              </a:rPr>
              <a:t>”</a:t>
            </a:r>
          </a:p>
          <a:p>
            <a:pPr algn="ctr"/>
            <a:r>
              <a:rPr lang="en-US" altLang="zh-TW" dirty="0" smtClean="0">
                <a:solidFill>
                  <a:schemeClr val="tx1"/>
                </a:solidFill>
              </a:rPr>
              <a:t> and pass “</a:t>
            </a:r>
            <a:r>
              <a:rPr lang="en-US" altLang="zh-TW" dirty="0" smtClean="0">
                <a:solidFill>
                  <a:schemeClr val="accent5">
                    <a:lumMod val="75000"/>
                  </a:schemeClr>
                </a:solidFill>
              </a:rPr>
              <a:t>Device</a:t>
            </a:r>
            <a:r>
              <a:rPr lang="en-US" altLang="zh-TW" dirty="0" smtClean="0">
                <a:solidFill>
                  <a:schemeClr val="tx1"/>
                </a:solidFill>
              </a:rPr>
              <a:t>” to Audio HAL</a:t>
            </a:r>
          </a:p>
        </p:txBody>
      </p:sp>
      <p:sp>
        <p:nvSpPr>
          <p:cNvPr id="28" name="矩形 27"/>
          <p:cNvSpPr/>
          <p:nvPr/>
        </p:nvSpPr>
        <p:spPr>
          <a:xfrm>
            <a:off x="9051533" y="3287130"/>
            <a:ext cx="276184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TW" dirty="0" smtClean="0">
                <a:solidFill>
                  <a:schemeClr val="tx1"/>
                </a:solidFill>
              </a:rPr>
              <a:t>According “</a:t>
            </a:r>
            <a:r>
              <a:rPr lang="en-US" altLang="zh-TW" dirty="0" smtClean="0">
                <a:solidFill>
                  <a:schemeClr val="accent5">
                    <a:lumMod val="75000"/>
                  </a:schemeClr>
                </a:solidFill>
              </a:rPr>
              <a:t>Device</a:t>
            </a:r>
            <a:r>
              <a:rPr lang="en-US" altLang="zh-TW" dirty="0" smtClean="0">
                <a:solidFill>
                  <a:schemeClr val="tx1"/>
                </a:solidFill>
              </a:rPr>
              <a:t>” type to </a:t>
            </a:r>
          </a:p>
          <a:p>
            <a:pPr algn="ctr"/>
            <a:r>
              <a:rPr lang="en-US" altLang="zh-TW" dirty="0" smtClean="0">
                <a:solidFill>
                  <a:schemeClr val="tx1"/>
                </a:solidFill>
              </a:rPr>
              <a:t>open/read audio data</a:t>
            </a:r>
          </a:p>
        </p:txBody>
      </p:sp>
      <p:sp>
        <p:nvSpPr>
          <p:cNvPr id="29" name="文字方塊 28"/>
          <p:cNvSpPr txBox="1"/>
          <p:nvPr/>
        </p:nvSpPr>
        <p:spPr>
          <a:xfrm>
            <a:off x="3218953" y="3776383"/>
            <a:ext cx="32707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AUDIO_DEVICE_IN_BUILTIN_MIC</a:t>
            </a:r>
            <a:endParaRPr lang="zh-TW" altLang="en-US" dirty="0"/>
          </a:p>
        </p:txBody>
      </p:sp>
      <p:sp>
        <p:nvSpPr>
          <p:cNvPr id="30" name="文字方塊 29"/>
          <p:cNvSpPr txBox="1"/>
          <p:nvPr/>
        </p:nvSpPr>
        <p:spPr>
          <a:xfrm>
            <a:off x="5277825" y="3370188"/>
            <a:ext cx="36651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AUDIO_DEVICE_IN_WIRED_HEADSET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12013084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203</TotalTime>
  <Words>82</Words>
  <Application>Microsoft Office PowerPoint</Application>
  <PresentationFormat>自訂</PresentationFormat>
  <Paragraphs>29</Paragraphs>
  <Slides>1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2" baseType="lpstr">
      <vt:lpstr>Office 佈景主題</vt:lpstr>
      <vt:lpstr>PowerPoint 簡報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PowerView</dc:creator>
  <cp:lastModifiedBy>翁智鴻</cp:lastModifiedBy>
  <cp:revision>13</cp:revision>
  <dcterms:created xsi:type="dcterms:W3CDTF">2020-11-18T02:10:09Z</dcterms:created>
  <dcterms:modified xsi:type="dcterms:W3CDTF">2020-11-18T05:49:48Z</dcterms:modified>
</cp:coreProperties>
</file>