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637F763C-F9A9-4E95-B1EA-9609D65494AB}">
          <p14:sldIdLst>
            <p14:sldId id="257"/>
            <p14:sldId id="25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723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62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737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164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186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27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365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73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94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43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3498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94299-90E7-4B0E-ADB8-907D8C2F52EB}" type="datetimeFigureOut">
              <a:rPr lang="zh-TW" altLang="en-US" smtClean="0"/>
              <a:t>2020/8/8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552F-59F5-41D5-9D3B-085F8081B1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532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70" y="292154"/>
            <a:ext cx="5810857" cy="266163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18" y="3175328"/>
            <a:ext cx="3532909" cy="3448427"/>
          </a:xfrm>
          <a:prstGeom prst="rect">
            <a:avLst/>
          </a:prstGeom>
        </p:spPr>
      </p:pic>
      <p:cxnSp>
        <p:nvCxnSpPr>
          <p:cNvPr id="9" name="直線單箭頭接點 8"/>
          <p:cNvCxnSpPr/>
          <p:nvPr/>
        </p:nvCxnSpPr>
        <p:spPr>
          <a:xfrm flipH="1">
            <a:off x="4588625" y="1007533"/>
            <a:ext cx="2811242" cy="1394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7469910" y="773084"/>
            <a:ext cx="3773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Limited space to create the boss for ABS resins.</a:t>
            </a:r>
            <a:endParaRPr lang="zh-TW" altLang="en-US"/>
          </a:p>
        </p:txBody>
      </p:sp>
      <p:cxnSp>
        <p:nvCxnSpPr>
          <p:cNvPr id="6" name="直線單箭頭接點 5"/>
          <p:cNvCxnSpPr/>
          <p:nvPr/>
        </p:nvCxnSpPr>
        <p:spPr>
          <a:xfrm flipH="1">
            <a:off x="4771505" y="1007533"/>
            <a:ext cx="2628362" cy="3963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342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77" y="149629"/>
            <a:ext cx="4988436" cy="240506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701" y="1608446"/>
            <a:ext cx="6479251" cy="505697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80902" y="1608446"/>
            <a:ext cx="706582" cy="7813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/>
          <p:nvPr/>
        </p:nvCxnSpPr>
        <p:spPr>
          <a:xfrm>
            <a:off x="1687484" y="1999144"/>
            <a:ext cx="3657600" cy="13758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831273" y="3275215"/>
            <a:ext cx="4203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Suggest to modify the boss design like this:</a:t>
            </a:r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9459884" y="3765665"/>
            <a:ext cx="0" cy="160435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9077497" y="431430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5.3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314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459" y="1194521"/>
            <a:ext cx="9220200" cy="5133975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H="1">
            <a:off x="6284424" y="1078593"/>
            <a:ext cx="831271" cy="25374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544589" y="155263"/>
            <a:ext cx="3607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mtClean="0"/>
          </a:p>
          <a:p>
            <a:r>
              <a:rPr lang="en-US" altLang="zh-CN" smtClean="0"/>
              <a:t>Could the boss feature can be move away and be loated in this position? </a:t>
            </a:r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6700060" y="1078593"/>
            <a:ext cx="415634" cy="24626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6004559" y="4539366"/>
            <a:ext cx="1928553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mtClean="0"/>
              <a:t>Thermal pad here</a:t>
            </a:r>
            <a:endParaRPr lang="zh-TW" altLang="en-US"/>
          </a:p>
        </p:txBody>
      </p:sp>
      <p:cxnSp>
        <p:nvCxnSpPr>
          <p:cNvPr id="15" name="直線單箭頭接點 14"/>
          <p:cNvCxnSpPr/>
          <p:nvPr/>
        </p:nvCxnSpPr>
        <p:spPr>
          <a:xfrm flipH="1" flipV="1">
            <a:off x="5976856" y="4082616"/>
            <a:ext cx="307568" cy="456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90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38</Words>
  <Application>Microsoft Office PowerPoint</Application>
  <PresentationFormat>寬螢幕</PresentationFormat>
  <Paragraphs>6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6</cp:revision>
  <dcterms:created xsi:type="dcterms:W3CDTF">2020-08-08T02:10:38Z</dcterms:created>
  <dcterms:modified xsi:type="dcterms:W3CDTF">2020-08-08T09:43:10Z</dcterms:modified>
</cp:coreProperties>
</file>