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754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491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712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3954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942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21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0288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8127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8409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321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08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E5E25-0608-41E7-A6FB-5F91069269C4}" type="datetimeFigureOut">
              <a:rPr lang="zh-TW" altLang="en-US" smtClean="0"/>
              <a:t>2020/8/25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A966B-D853-42F8-89DB-ABF8EA54775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512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942" y="681643"/>
            <a:ext cx="5695504" cy="5179175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flipH="1">
            <a:off x="5993476" y="929584"/>
            <a:ext cx="585216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M2.5*7mm</a:t>
            </a:r>
            <a:r>
              <a:rPr lang="en-US" altLang="zh-CN" smtClean="0"/>
              <a:t> spec:</a:t>
            </a:r>
          </a:p>
          <a:p>
            <a:r>
              <a:rPr lang="en-US" altLang="zh-CN" smtClean="0"/>
              <a:t>Material : carbon steel C-1018</a:t>
            </a:r>
          </a:p>
          <a:p>
            <a:r>
              <a:rPr lang="en-US" altLang="zh-TW" smtClean="0"/>
              <a:t>Finish:Black </a:t>
            </a:r>
            <a:r>
              <a:rPr lang="en-US" altLang="zh-CN" smtClean="0"/>
              <a:t>Z</a:t>
            </a:r>
            <a:r>
              <a:rPr lang="en-US" altLang="zh-TW" smtClean="0"/>
              <a:t>N coating</a:t>
            </a:r>
          </a:p>
          <a:p>
            <a:r>
              <a:rPr lang="en-US" altLang="zh-TW" smtClean="0"/>
              <a:t>Salt spray test:24H</a:t>
            </a:r>
            <a:endParaRPr lang="zh-TW" altLang="en-US"/>
          </a:p>
        </p:txBody>
      </p:sp>
      <p:cxnSp>
        <p:nvCxnSpPr>
          <p:cNvPr id="8" name="直線單箭頭接點 7"/>
          <p:cNvCxnSpPr>
            <a:stCxn id="6" idx="3"/>
          </p:cNvCxnSpPr>
          <p:nvPr/>
        </p:nvCxnSpPr>
        <p:spPr>
          <a:xfrm flipH="1">
            <a:off x="5569530" y="1529749"/>
            <a:ext cx="423946" cy="9058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794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2536" y="1155468"/>
            <a:ext cx="4058794" cy="39798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004" y="1627550"/>
            <a:ext cx="7287145" cy="379243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092335" y="1911927"/>
            <a:ext cx="482138" cy="5320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14804" y="2302625"/>
            <a:ext cx="482138" cy="5320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257946" y="3257759"/>
            <a:ext cx="482138" cy="5320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732666" y="4305163"/>
            <a:ext cx="482138" cy="5320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3585383" y="1153725"/>
            <a:ext cx="1404851" cy="9476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5001144" y="1153725"/>
            <a:ext cx="1333155" cy="11489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4990234" y="1153725"/>
            <a:ext cx="888947" cy="31405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2796195" y="1153725"/>
            <a:ext cx="2183129" cy="21331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3293299" y="448993"/>
            <a:ext cx="3378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M2.5*7mm Screw to fix the heat spreader of soc top(4pcs</a:t>
            </a:r>
            <a:r>
              <a:rPr lang="en-US" altLang="zh-CN" smtClean="0"/>
              <a:t>)</a:t>
            </a:r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9183958" y="5235318"/>
            <a:ext cx="1595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Screw nut spec</a:t>
            </a:r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8220483" y="2942703"/>
            <a:ext cx="865327" cy="281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3" name="直線單箭頭接點 22"/>
          <p:cNvCxnSpPr/>
          <p:nvPr/>
        </p:nvCxnSpPr>
        <p:spPr>
          <a:xfrm>
            <a:off x="8035289" y="1203573"/>
            <a:ext cx="617857" cy="17391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7104783" y="728443"/>
            <a:ext cx="4691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Will apply Mechanical_thread_M2.5x0.45 screw.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5222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54" y="929584"/>
            <a:ext cx="5792438" cy="517553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 flipH="1">
            <a:off x="5993476" y="929584"/>
            <a:ext cx="585216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0000"/>
                </a:solidFill>
              </a:rPr>
              <a:t>M3*10mm </a:t>
            </a:r>
            <a:r>
              <a:rPr lang="en-US" altLang="zh-CN" smtClean="0"/>
              <a:t>spec :</a:t>
            </a:r>
          </a:p>
          <a:p>
            <a:r>
              <a:rPr lang="en-US" altLang="zh-CN" smtClean="0"/>
              <a:t>Material : carbon steel C-1018</a:t>
            </a:r>
          </a:p>
          <a:p>
            <a:r>
              <a:rPr lang="en-US" altLang="zh-TW" smtClean="0"/>
              <a:t>Finish:Black </a:t>
            </a:r>
            <a:r>
              <a:rPr lang="en-US" altLang="zh-CN" smtClean="0"/>
              <a:t>Z</a:t>
            </a:r>
            <a:r>
              <a:rPr lang="en-US" altLang="zh-TW" smtClean="0"/>
              <a:t>N coating</a:t>
            </a:r>
          </a:p>
          <a:p>
            <a:r>
              <a:rPr lang="en-US" altLang="zh-TW" smtClean="0"/>
              <a:t>Salt spray test:24H</a:t>
            </a:r>
            <a:endParaRPr lang="zh-TW" altLang="en-US"/>
          </a:p>
        </p:txBody>
      </p:sp>
      <p:cxnSp>
        <p:nvCxnSpPr>
          <p:cNvPr id="8" name="直線單箭頭接點 7"/>
          <p:cNvCxnSpPr>
            <a:stCxn id="6" idx="3"/>
          </p:cNvCxnSpPr>
          <p:nvPr/>
        </p:nvCxnSpPr>
        <p:spPr>
          <a:xfrm flipH="1">
            <a:off x="5253644" y="1529749"/>
            <a:ext cx="739832" cy="10305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921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2" y="1650855"/>
            <a:ext cx="7239000" cy="4048125"/>
          </a:xfrm>
          <a:prstGeom prst="rect">
            <a:avLst/>
          </a:prstGeom>
        </p:spPr>
      </p:pic>
      <p:cxnSp>
        <p:nvCxnSpPr>
          <p:cNvPr id="6" name="直線單箭頭接點 5"/>
          <p:cNvCxnSpPr>
            <a:stCxn id="7" idx="1"/>
          </p:cNvCxnSpPr>
          <p:nvPr/>
        </p:nvCxnSpPr>
        <p:spPr>
          <a:xfrm flipH="1">
            <a:off x="5859260" y="951209"/>
            <a:ext cx="321598" cy="1938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6180858" y="766543"/>
            <a:ext cx="5362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Will apply M3*10mm screw(4pcs) to fix the AMP board</a:t>
            </a:r>
            <a:endParaRPr lang="zh-TW" altLang="en-US"/>
          </a:p>
        </p:txBody>
      </p:sp>
      <p:cxnSp>
        <p:nvCxnSpPr>
          <p:cNvPr id="11" name="直線單箭頭接點 10"/>
          <p:cNvCxnSpPr>
            <a:stCxn id="7" idx="1"/>
          </p:cNvCxnSpPr>
          <p:nvPr/>
        </p:nvCxnSpPr>
        <p:spPr>
          <a:xfrm flipH="1">
            <a:off x="1819276" y="951209"/>
            <a:ext cx="4361582" cy="1668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>
            <a:stCxn id="7" idx="1"/>
          </p:cNvCxnSpPr>
          <p:nvPr/>
        </p:nvCxnSpPr>
        <p:spPr>
          <a:xfrm>
            <a:off x="6180858" y="951209"/>
            <a:ext cx="642679" cy="27237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stCxn id="7" idx="1"/>
          </p:cNvCxnSpPr>
          <p:nvPr/>
        </p:nvCxnSpPr>
        <p:spPr>
          <a:xfrm flipH="1">
            <a:off x="3488646" y="951209"/>
            <a:ext cx="2692212" cy="27376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143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37" y="1539859"/>
            <a:ext cx="7372350" cy="4400550"/>
          </a:xfrm>
          <a:prstGeom prst="rect">
            <a:avLst/>
          </a:prstGeom>
        </p:spPr>
      </p:pic>
      <p:cxnSp>
        <p:nvCxnSpPr>
          <p:cNvPr id="6" name="直線單箭頭接點 5"/>
          <p:cNvCxnSpPr>
            <a:stCxn id="7" idx="1"/>
          </p:cNvCxnSpPr>
          <p:nvPr/>
        </p:nvCxnSpPr>
        <p:spPr>
          <a:xfrm>
            <a:off x="5984031" y="965884"/>
            <a:ext cx="409922" cy="24415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5984031" y="642718"/>
            <a:ext cx="4493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Will apply M3*10mm screw(5pcs) to fix the heatsperader AMP bottom</a:t>
            </a:r>
            <a:endParaRPr lang="zh-TW" altLang="en-US"/>
          </a:p>
        </p:txBody>
      </p:sp>
      <p:cxnSp>
        <p:nvCxnSpPr>
          <p:cNvPr id="8" name="直線單箭頭接點 7"/>
          <p:cNvCxnSpPr>
            <a:stCxn id="7" idx="1"/>
          </p:cNvCxnSpPr>
          <p:nvPr/>
        </p:nvCxnSpPr>
        <p:spPr>
          <a:xfrm flipH="1">
            <a:off x="1988209" y="965884"/>
            <a:ext cx="3995822" cy="22568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8"/>
          <p:cNvCxnSpPr>
            <a:stCxn id="7" idx="1"/>
          </p:cNvCxnSpPr>
          <p:nvPr/>
        </p:nvCxnSpPr>
        <p:spPr>
          <a:xfrm flipH="1">
            <a:off x="2728041" y="965884"/>
            <a:ext cx="3255990" cy="30299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>
            <a:stCxn id="7" idx="1"/>
          </p:cNvCxnSpPr>
          <p:nvPr/>
        </p:nvCxnSpPr>
        <p:spPr>
          <a:xfrm flipH="1">
            <a:off x="4959265" y="965884"/>
            <a:ext cx="1024766" cy="15752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>
            <a:stCxn id="7" idx="1"/>
          </p:cNvCxnSpPr>
          <p:nvPr/>
        </p:nvCxnSpPr>
        <p:spPr>
          <a:xfrm flipH="1">
            <a:off x="4300013" y="965884"/>
            <a:ext cx="1684018" cy="30299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52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</Words>
  <Application>Microsoft Office PowerPoint</Application>
  <PresentationFormat>寬螢幕</PresentationFormat>
  <Paragraphs>13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5</cp:revision>
  <dcterms:created xsi:type="dcterms:W3CDTF">2020-08-25T01:36:38Z</dcterms:created>
  <dcterms:modified xsi:type="dcterms:W3CDTF">2020-08-25T02:00:21Z</dcterms:modified>
</cp:coreProperties>
</file>