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08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120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37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802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066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44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657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727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898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016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30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AE3DA-31C8-430D-AA98-EAA83344CB87}" type="datetimeFigureOut">
              <a:rPr lang="zh-TW" altLang="en-US" smtClean="0"/>
              <a:t>2020/8/13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26DB5-6E95-4353-8FD8-8BA86119ABC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2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034" y="1110822"/>
            <a:ext cx="6194969" cy="317519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594973" y="741490"/>
            <a:ext cx="2511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Power switch </a:t>
            </a:r>
            <a:r>
              <a:rPr lang="en-US" altLang="zh-CN" smtClean="0"/>
              <a:t>cable spec </a:t>
            </a:r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275" y="4035917"/>
            <a:ext cx="9301162" cy="20648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41003" y="2615684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2 pin header </a:t>
            </a:r>
            <a:endParaRPr lang="zh-TW" altLang="en-US"/>
          </a:p>
        </p:txBody>
      </p:sp>
      <p:cxnSp>
        <p:nvCxnSpPr>
          <p:cNvPr id="7" name="直線單箭頭接點 6"/>
          <p:cNvCxnSpPr>
            <a:stCxn id="3" idx="1"/>
          </p:cNvCxnSpPr>
          <p:nvPr/>
        </p:nvCxnSpPr>
        <p:spPr>
          <a:xfrm flipH="1">
            <a:off x="8772526" y="2800350"/>
            <a:ext cx="368477" cy="495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42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" y="1495425"/>
            <a:ext cx="3062287" cy="306228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07" y="1066431"/>
            <a:ext cx="2810662" cy="367188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588" y="1066431"/>
            <a:ext cx="2792233" cy="3671887"/>
          </a:xfrm>
          <a:prstGeom prst="rect">
            <a:avLst/>
          </a:prstGeom>
        </p:spPr>
      </p:pic>
      <p:cxnSp>
        <p:nvCxnSpPr>
          <p:cNvPr id="8" name="直線單箭頭接點 7"/>
          <p:cNvCxnSpPr/>
          <p:nvPr/>
        </p:nvCxnSpPr>
        <p:spPr>
          <a:xfrm flipV="1">
            <a:off x="1962150" y="1371600"/>
            <a:ext cx="1038225" cy="3238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1962150" y="1002268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7.8mm</a:t>
            </a:r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>
            <a:off x="3162300" y="1371600"/>
            <a:ext cx="914399" cy="12382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3619499" y="1621393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9.18mm</a:t>
            </a:r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1504950" y="4826793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2 pin header </a:t>
            </a:r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2066925" y="4288630"/>
            <a:ext cx="0" cy="538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57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1003697"/>
            <a:ext cx="6119813" cy="465891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74" y="2871787"/>
            <a:ext cx="4066288" cy="2790825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H="1">
            <a:off x="1809750" y="2961085"/>
            <a:ext cx="552450" cy="18192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33400" y="1948457"/>
            <a:ext cx="4000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2 pin header need to go through the opening hole first before mounting the power switch onto housing.</a:t>
            </a:r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810375" y="5796557"/>
            <a:ext cx="4000500" cy="92333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mtClean="0"/>
              <a:t>Suggest to make a cutout on opening hole of bottom case to prevent assembly issue.</a:t>
            </a:r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V="1">
            <a:off x="8220075" y="3870722"/>
            <a:ext cx="1314450" cy="19258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 flipV="1">
            <a:off x="8220075" y="2840833"/>
            <a:ext cx="303913" cy="2955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042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47</Words>
  <Application>Microsoft Office PowerPoint</Application>
  <PresentationFormat>寬螢幕</PresentationFormat>
  <Paragraphs>7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3</cp:revision>
  <dcterms:created xsi:type="dcterms:W3CDTF">2020-08-12T03:43:34Z</dcterms:created>
  <dcterms:modified xsi:type="dcterms:W3CDTF">2020-08-13T03:51:39Z</dcterms:modified>
</cp:coreProperties>
</file>