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0655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505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1401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538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377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93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6070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1589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3970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983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743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A626-D4DF-419C-A811-21D114822417}" type="datetimeFigureOut">
              <a:rPr lang="zh-TW" altLang="en-US" smtClean="0"/>
              <a:t>2020/8/14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97D18-EEBE-41C0-91AD-1BA5AC8380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556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807" y="2244436"/>
            <a:ext cx="4564380" cy="235980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982" y="1907796"/>
            <a:ext cx="4762616" cy="269644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48640" y="1130531"/>
            <a:ext cx="5569527" cy="45304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346509" y="1130531"/>
            <a:ext cx="5569527" cy="45304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2593571" y="1271848"/>
            <a:ext cx="1292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Inkel design</a:t>
            </a:r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8404168" y="1271848"/>
            <a:ext cx="1623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Foxconn design</a:t>
            </a:r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7221215" y="5054556"/>
            <a:ext cx="4082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smtClean="0"/>
              <a:t>This part is updated and </a:t>
            </a:r>
            <a:r>
              <a:rPr lang="en-US" altLang="zh-TW" sz="1400" smtClean="0"/>
              <a:t>total</a:t>
            </a:r>
            <a:r>
              <a:rPr lang="en-US" altLang="zh-CN" sz="1400" smtClean="0"/>
              <a:t>ly</a:t>
            </a:r>
            <a:r>
              <a:rPr lang="en-US" altLang="zh-TW" sz="1400" smtClean="0"/>
              <a:t> </a:t>
            </a:r>
            <a:r>
              <a:rPr lang="en-US" altLang="zh-TW" sz="1400" smtClean="0"/>
              <a:t>fix the design of inkel.</a:t>
            </a:r>
            <a:endParaRPr lang="zh-TW" altLang="en-US" sz="1400"/>
          </a:p>
        </p:txBody>
      </p:sp>
      <p:sp>
        <p:nvSpPr>
          <p:cNvPr id="11" name="文字方塊 10"/>
          <p:cNvSpPr txBox="1"/>
          <p:nvPr/>
        </p:nvSpPr>
        <p:spPr>
          <a:xfrm>
            <a:off x="4940486" y="372567"/>
            <a:ext cx="2644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Heat spreader Soc bottom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8289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48640" y="1130531"/>
            <a:ext cx="5569527" cy="45304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346509" y="1130531"/>
            <a:ext cx="5569527" cy="45304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2593571" y="1271848"/>
            <a:ext cx="1292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Inkel design</a:t>
            </a:r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7722524" y="1271848"/>
            <a:ext cx="3281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Foxconn design(red-brown color)</a:t>
            </a:r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4940486" y="372567"/>
            <a:ext cx="2767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Heat spreader AMP bottom</a:t>
            </a:r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042" y="2137496"/>
            <a:ext cx="4958369" cy="251650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5920" y="2137496"/>
            <a:ext cx="4570703" cy="245747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845920" y="2344189"/>
            <a:ext cx="2655527" cy="11637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單箭頭接點 13"/>
          <p:cNvCxnSpPr/>
          <p:nvPr/>
        </p:nvCxnSpPr>
        <p:spPr>
          <a:xfrm flipV="1">
            <a:off x="7523018" y="3507971"/>
            <a:ext cx="199506" cy="656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6496569" y="4118211"/>
            <a:ext cx="275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smtClean="0"/>
              <a:t>Feature in this area is updated and totally fix the design of inkel.</a:t>
            </a:r>
            <a:endParaRPr lang="zh-TW" altLang="en-US" sz="1400"/>
          </a:p>
        </p:txBody>
      </p:sp>
      <p:cxnSp>
        <p:nvCxnSpPr>
          <p:cNvPr id="17" name="直線單箭頭接點 16"/>
          <p:cNvCxnSpPr/>
          <p:nvPr/>
        </p:nvCxnSpPr>
        <p:spPr>
          <a:xfrm flipV="1">
            <a:off x="9990795" y="4005003"/>
            <a:ext cx="199506" cy="656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8964346" y="4615243"/>
            <a:ext cx="275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smtClean="0"/>
              <a:t>Design on this area were updated to fix layout request.</a:t>
            </a:r>
            <a:endParaRPr lang="zh-TW" altLang="en-US" sz="1400"/>
          </a:p>
        </p:txBody>
      </p:sp>
    </p:spTree>
    <p:extLst>
      <p:ext uri="{BB962C8B-B14F-4D97-AF65-F5344CB8AC3E}">
        <p14:creationId xmlns:p14="http://schemas.microsoft.com/office/powerpoint/2010/main" val="2027675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279" y="2029812"/>
            <a:ext cx="4999846" cy="21938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48640" y="1130531"/>
            <a:ext cx="5569527" cy="45304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6346509" y="1130531"/>
            <a:ext cx="5569527" cy="45304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2593571" y="1271848"/>
            <a:ext cx="1292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Inkel design</a:t>
            </a:r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7722524" y="1271848"/>
            <a:ext cx="3281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Foxconn design(red-brown color)</a:t>
            </a:r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4940486" y="372567"/>
            <a:ext cx="2404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Heat spreader AMP Top</a:t>
            </a:r>
            <a:endParaRPr lang="zh-TW" altLang="en-US"/>
          </a:p>
        </p:txBody>
      </p:sp>
      <p:cxnSp>
        <p:nvCxnSpPr>
          <p:cNvPr id="13" name="直線單箭頭接點 12"/>
          <p:cNvCxnSpPr/>
          <p:nvPr/>
        </p:nvCxnSpPr>
        <p:spPr>
          <a:xfrm flipV="1">
            <a:off x="10937434" y="3708290"/>
            <a:ext cx="199506" cy="656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9910985" y="4318529"/>
            <a:ext cx="1938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mtClean="0"/>
              <a:t>2.Need to make a cutout for cable routing</a:t>
            </a:r>
            <a:endParaRPr lang="zh-TW" altLang="en-US" sz="1400"/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00" y="2219773"/>
            <a:ext cx="4761763" cy="2227536"/>
          </a:xfrm>
          <a:prstGeom prst="rect">
            <a:avLst/>
          </a:prstGeom>
        </p:spPr>
      </p:pic>
      <p:cxnSp>
        <p:nvCxnSpPr>
          <p:cNvPr id="20" name="直線單箭頭接點 19"/>
          <p:cNvCxnSpPr>
            <a:stCxn id="21" idx="2"/>
          </p:cNvCxnSpPr>
          <p:nvPr/>
        </p:nvCxnSpPr>
        <p:spPr>
          <a:xfrm flipH="1">
            <a:off x="9968160" y="2481383"/>
            <a:ext cx="200562" cy="752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8998884" y="1958163"/>
            <a:ext cx="2339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mtClean="0"/>
              <a:t>1.New position of thermal pad per latest layout</a:t>
            </a:r>
            <a:endParaRPr lang="zh-TW" altLang="en-US" sz="1400"/>
          </a:p>
        </p:txBody>
      </p:sp>
      <p:sp>
        <p:nvSpPr>
          <p:cNvPr id="26" name="文字方塊 25"/>
          <p:cNvSpPr txBox="1"/>
          <p:nvPr/>
        </p:nvSpPr>
        <p:spPr>
          <a:xfrm>
            <a:off x="6634012" y="4056919"/>
            <a:ext cx="2364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mtClean="0"/>
              <a:t>This part was updated per inkel’s design, but some items need to be updated. </a:t>
            </a:r>
            <a:endParaRPr lang="zh-TW" altLang="en-US" sz="1400"/>
          </a:p>
        </p:txBody>
      </p:sp>
    </p:spTree>
    <p:extLst>
      <p:ext uri="{BB962C8B-B14F-4D97-AF65-F5344CB8AC3E}">
        <p14:creationId xmlns:p14="http://schemas.microsoft.com/office/powerpoint/2010/main" val="692662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305" y="2119745"/>
            <a:ext cx="4605658" cy="237217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940486" y="372567"/>
            <a:ext cx="2404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Heat spreader AMP Top</a:t>
            </a:r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52" y="1961803"/>
            <a:ext cx="4137227" cy="23386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48640" y="1130531"/>
            <a:ext cx="5569527" cy="45304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6346509" y="1130531"/>
            <a:ext cx="5569527" cy="45304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2593571" y="1271848"/>
            <a:ext cx="1292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Inkel design</a:t>
            </a:r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7722524" y="1271848"/>
            <a:ext cx="3281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Foxconn design(red-brown color)</a:t>
            </a:r>
            <a:endParaRPr lang="zh-TW" altLang="en-US"/>
          </a:p>
        </p:txBody>
      </p:sp>
      <p:cxnSp>
        <p:nvCxnSpPr>
          <p:cNvPr id="12" name="直線單箭頭接點 11"/>
          <p:cNvCxnSpPr/>
          <p:nvPr/>
        </p:nvCxnSpPr>
        <p:spPr>
          <a:xfrm flipV="1">
            <a:off x="9418832" y="3395749"/>
            <a:ext cx="191440" cy="1271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8230770" y="4648403"/>
            <a:ext cx="2773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mtClean="0"/>
              <a:t>3.This </a:t>
            </a:r>
            <a:r>
              <a:rPr lang="en-US" altLang="zh-CN" sz="1400" smtClean="0"/>
              <a:t>hole/screw suggest to move to this pisition to prevent interference with punch feature.</a:t>
            </a:r>
            <a:endParaRPr lang="zh-TW" altLang="en-US" sz="1400"/>
          </a:p>
        </p:txBody>
      </p:sp>
      <p:sp>
        <p:nvSpPr>
          <p:cNvPr id="18" name="橢圓 17"/>
          <p:cNvSpPr/>
          <p:nvPr/>
        </p:nvSpPr>
        <p:spPr>
          <a:xfrm>
            <a:off x="3333403" y="2894267"/>
            <a:ext cx="553086" cy="4737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9333729" y="3131133"/>
            <a:ext cx="553086" cy="4737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8745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122</Words>
  <Application>Microsoft Office PowerPoint</Application>
  <PresentationFormat>寬螢幕</PresentationFormat>
  <Paragraphs>19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0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5</cp:revision>
  <dcterms:created xsi:type="dcterms:W3CDTF">2020-08-14T02:32:16Z</dcterms:created>
  <dcterms:modified xsi:type="dcterms:W3CDTF">2020-08-14T03:14:01Z</dcterms:modified>
</cp:coreProperties>
</file>