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57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68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503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405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156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47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017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08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82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854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955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2606B-434A-404C-A047-4240E94E6D02}" type="datetimeFigureOut">
              <a:rPr lang="zh-TW" altLang="en-US" smtClean="0"/>
              <a:t>2020/8/3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1F225-C1E6-45F9-931F-287653A82C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312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94" y="961619"/>
            <a:ext cx="7262813" cy="5668168"/>
          </a:xfrm>
          <a:prstGeom prst="rect">
            <a:avLst/>
          </a:prstGeom>
        </p:spPr>
      </p:pic>
      <p:cxnSp>
        <p:nvCxnSpPr>
          <p:cNvPr id="6" name="直線接點 5"/>
          <p:cNvCxnSpPr/>
          <p:nvPr/>
        </p:nvCxnSpPr>
        <p:spPr>
          <a:xfrm flipH="1">
            <a:off x="5245893" y="1666875"/>
            <a:ext cx="1409700" cy="453390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 flipH="1">
            <a:off x="6305550" y="1885950"/>
            <a:ext cx="123825" cy="3333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H="1">
            <a:off x="6593680" y="1885950"/>
            <a:ext cx="123825" cy="3333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H="1">
            <a:off x="6172200" y="3295650"/>
            <a:ext cx="123825" cy="3333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5831682" y="3267074"/>
            <a:ext cx="123825" cy="3333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H="1">
            <a:off x="5631657" y="4200524"/>
            <a:ext cx="123825" cy="3333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flipH="1">
            <a:off x="5403057" y="4895849"/>
            <a:ext cx="123825" cy="333375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5051257" y="288039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Thermal </a:t>
            </a:r>
            <a:r>
              <a:rPr lang="en-US" altLang="zh-CN" smtClean="0"/>
              <a:t>design</a:t>
            </a:r>
            <a:endParaRPr lang="zh-TW" altLang="en-US"/>
          </a:p>
        </p:txBody>
      </p:sp>
      <p:cxnSp>
        <p:nvCxnSpPr>
          <p:cNvPr id="16" name="直線接點 15"/>
          <p:cNvCxnSpPr/>
          <p:nvPr/>
        </p:nvCxnSpPr>
        <p:spPr>
          <a:xfrm flipH="1">
            <a:off x="6794898" y="1624012"/>
            <a:ext cx="1428749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8223647" y="1485512"/>
            <a:ext cx="265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AMP_top_heatspreader(fix to top case)</a:t>
            </a:r>
            <a:endParaRPr lang="zh-TW" altLang="en-US" sz="1200"/>
          </a:p>
        </p:txBody>
      </p:sp>
      <p:cxnSp>
        <p:nvCxnSpPr>
          <p:cNvPr id="20" name="直線接點 19"/>
          <p:cNvCxnSpPr>
            <a:endCxn id="21" idx="3"/>
          </p:cNvCxnSpPr>
          <p:nvPr/>
        </p:nvCxnSpPr>
        <p:spPr>
          <a:xfrm flipH="1" flipV="1">
            <a:off x="4212430" y="2238763"/>
            <a:ext cx="1481140" cy="2948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3324558" y="2100263"/>
            <a:ext cx="8878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AMP board</a:t>
            </a:r>
            <a:endParaRPr lang="zh-TW" altLang="en-US" sz="1200"/>
          </a:p>
        </p:txBody>
      </p:sp>
      <p:cxnSp>
        <p:nvCxnSpPr>
          <p:cNvPr id="22" name="直線接點 21"/>
          <p:cNvCxnSpPr/>
          <p:nvPr/>
        </p:nvCxnSpPr>
        <p:spPr>
          <a:xfrm flipH="1">
            <a:off x="6316263" y="3262118"/>
            <a:ext cx="1428749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7745012" y="3123618"/>
            <a:ext cx="1939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AMP_bottom_heatspreader</a:t>
            </a:r>
            <a:endParaRPr lang="zh-TW" altLang="en-US" sz="1200"/>
          </a:p>
        </p:txBody>
      </p:sp>
      <p:cxnSp>
        <p:nvCxnSpPr>
          <p:cNvPr id="26" name="直線接點 25"/>
          <p:cNvCxnSpPr/>
          <p:nvPr/>
        </p:nvCxnSpPr>
        <p:spPr>
          <a:xfrm flipH="1">
            <a:off x="5831682" y="4829659"/>
            <a:ext cx="1428749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28"/>
          <p:cNvSpPr txBox="1"/>
          <p:nvPr/>
        </p:nvSpPr>
        <p:spPr>
          <a:xfrm>
            <a:off x="2385373" y="3185338"/>
            <a:ext cx="1235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Soc_main_board</a:t>
            </a:r>
            <a:endParaRPr lang="zh-TW" altLang="en-US" sz="1200"/>
          </a:p>
        </p:txBody>
      </p:sp>
      <p:cxnSp>
        <p:nvCxnSpPr>
          <p:cNvPr id="30" name="直線接點 29"/>
          <p:cNvCxnSpPr>
            <a:endCxn id="29" idx="3"/>
          </p:cNvCxnSpPr>
          <p:nvPr/>
        </p:nvCxnSpPr>
        <p:spPr>
          <a:xfrm flipH="1" flipV="1">
            <a:off x="3621096" y="3323838"/>
            <a:ext cx="497840" cy="8248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 flipH="1">
            <a:off x="6111258" y="3935179"/>
            <a:ext cx="1428749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7540007" y="3796679"/>
            <a:ext cx="16015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Soc_top_heatspreader</a:t>
            </a:r>
            <a:endParaRPr lang="zh-TW" altLang="en-US" sz="1200"/>
          </a:p>
        </p:txBody>
      </p:sp>
      <p:sp>
        <p:nvSpPr>
          <p:cNvPr id="36" name="文字方塊 35"/>
          <p:cNvSpPr txBox="1"/>
          <p:nvPr/>
        </p:nvSpPr>
        <p:spPr>
          <a:xfrm>
            <a:off x="7320866" y="4681826"/>
            <a:ext cx="36493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/>
              <a:t>Soc_bottom_heatspreader(heat staked to bottom case)</a:t>
            </a:r>
            <a:endParaRPr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2495056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</Words>
  <Application>Microsoft Office PowerPoint</Application>
  <PresentationFormat>寬螢幕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4</cp:revision>
  <dcterms:created xsi:type="dcterms:W3CDTF">2020-08-03T11:10:27Z</dcterms:created>
  <dcterms:modified xsi:type="dcterms:W3CDTF">2020-08-03T11:26:22Z</dcterms:modified>
</cp:coreProperties>
</file>