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A7775-EBBA-40A0-B708-F5B763D6B1BD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1879-FDF3-40ED-8C65-8E06C54DB0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1024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A7775-EBBA-40A0-B708-F5B763D6B1BD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1879-FDF3-40ED-8C65-8E06C54DB0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4161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A7775-EBBA-40A0-B708-F5B763D6B1BD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1879-FDF3-40ED-8C65-8E06C54DB0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5832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A7775-EBBA-40A0-B708-F5B763D6B1BD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1879-FDF3-40ED-8C65-8E06C54DB0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7437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A7775-EBBA-40A0-B708-F5B763D6B1BD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1879-FDF3-40ED-8C65-8E06C54DB0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9930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A7775-EBBA-40A0-B708-F5B763D6B1BD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1879-FDF3-40ED-8C65-8E06C54DB0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767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A7775-EBBA-40A0-B708-F5B763D6B1BD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1879-FDF3-40ED-8C65-8E06C54DB0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2144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A7775-EBBA-40A0-B708-F5B763D6B1BD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1879-FDF3-40ED-8C65-8E06C54DB0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3579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A7775-EBBA-40A0-B708-F5B763D6B1BD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1879-FDF3-40ED-8C65-8E06C54DB0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0115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A7775-EBBA-40A0-B708-F5B763D6B1BD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1879-FDF3-40ED-8C65-8E06C54DB0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2810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A7775-EBBA-40A0-B708-F5B763D6B1BD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31879-FDF3-40ED-8C65-8E06C54DB0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0239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A7775-EBBA-40A0-B708-F5B763D6B1BD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31879-FDF3-40ED-8C65-8E06C54DB0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5628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94" y="2208014"/>
            <a:ext cx="9986097" cy="415321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727469" y="3241965"/>
            <a:ext cx="581891" cy="4322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6749935" y="3350030"/>
            <a:ext cx="581891" cy="4322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7892934" y="3358343"/>
            <a:ext cx="581891" cy="4322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/>
          <p:nvPr/>
        </p:nvCxnSpPr>
        <p:spPr>
          <a:xfrm>
            <a:off x="6517179" y="1571106"/>
            <a:ext cx="523701" cy="17207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 flipH="1">
            <a:off x="8183879" y="1712422"/>
            <a:ext cx="656706" cy="16376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4380807" y="1067082"/>
            <a:ext cx="2900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smtClean="0"/>
              <a:t>Screw boss design to fix the </a:t>
            </a:r>
            <a:r>
              <a:rPr lang="en-US" altLang="zh-TW" sz="1400" smtClean="0"/>
              <a:t>soc_board</a:t>
            </a:r>
            <a:r>
              <a:rPr lang="en-US" altLang="zh-TW" sz="1400" smtClean="0"/>
              <a:t>, detail see the 3D file</a:t>
            </a:r>
            <a:endParaRPr lang="en-US" altLang="zh-CN" sz="1400" smtClean="0"/>
          </a:p>
        </p:txBody>
      </p:sp>
      <p:sp>
        <p:nvSpPr>
          <p:cNvPr id="15" name="文字方塊 14"/>
          <p:cNvSpPr txBox="1"/>
          <p:nvPr/>
        </p:nvSpPr>
        <p:spPr>
          <a:xfrm>
            <a:off x="8449887" y="1415073"/>
            <a:ext cx="24045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smtClean="0"/>
              <a:t>Add ribs to support Soc_board</a:t>
            </a:r>
            <a:endParaRPr lang="zh-TW" altLang="en-US" sz="1400"/>
          </a:p>
        </p:txBody>
      </p:sp>
      <p:cxnSp>
        <p:nvCxnSpPr>
          <p:cNvPr id="17" name="直線接點 16"/>
          <p:cNvCxnSpPr/>
          <p:nvPr/>
        </p:nvCxnSpPr>
        <p:spPr>
          <a:xfrm>
            <a:off x="340822" y="972590"/>
            <a:ext cx="114715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4380807" y="284804"/>
            <a:ext cx="2328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u="sng" smtClean="0"/>
              <a:t>P</a:t>
            </a:r>
            <a:r>
              <a:rPr lang="en-US" altLang="zh-CN" b="1" u="sng" smtClean="0"/>
              <a:t>roposal of Soc_board</a:t>
            </a:r>
            <a:endParaRPr lang="zh-TW" altLang="en-US" b="1" u="sng"/>
          </a:p>
        </p:txBody>
      </p:sp>
      <p:sp>
        <p:nvSpPr>
          <p:cNvPr id="19" name="文字方塊 18"/>
          <p:cNvSpPr txBox="1"/>
          <p:nvPr/>
        </p:nvSpPr>
        <p:spPr>
          <a:xfrm>
            <a:off x="8030093" y="491160"/>
            <a:ext cx="12489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smtClean="0"/>
              <a:t>By 2020-07-27</a:t>
            </a:r>
            <a:endParaRPr lang="zh-TW" altLang="en-US" sz="1400"/>
          </a:p>
        </p:txBody>
      </p:sp>
    </p:spTree>
    <p:extLst>
      <p:ext uri="{BB962C8B-B14F-4D97-AF65-F5344CB8AC3E}">
        <p14:creationId xmlns:p14="http://schemas.microsoft.com/office/powerpoint/2010/main" val="2306854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175870">
            <a:off x="3326119" y="1937729"/>
            <a:ext cx="7483422" cy="3316183"/>
          </a:xfrm>
          <a:prstGeom prst="rect">
            <a:avLst/>
          </a:prstGeom>
        </p:spPr>
      </p:pic>
      <p:cxnSp>
        <p:nvCxnSpPr>
          <p:cNvPr id="5" name="直線接點 4"/>
          <p:cNvCxnSpPr/>
          <p:nvPr/>
        </p:nvCxnSpPr>
        <p:spPr>
          <a:xfrm>
            <a:off x="340822" y="931025"/>
            <a:ext cx="114715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2709029" y="1392623"/>
            <a:ext cx="2667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mtClean="0"/>
              <a:t>Accordingly, will beed to have cutout feature on main board.</a:t>
            </a:r>
            <a:endParaRPr lang="zh-TW" altLang="en-US" sz="1400"/>
          </a:p>
        </p:txBody>
      </p:sp>
      <p:cxnSp>
        <p:nvCxnSpPr>
          <p:cNvPr id="8" name="直線單箭頭接點 7"/>
          <p:cNvCxnSpPr/>
          <p:nvPr/>
        </p:nvCxnSpPr>
        <p:spPr>
          <a:xfrm>
            <a:off x="5104015" y="1654233"/>
            <a:ext cx="1946183" cy="8846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4380807" y="284804"/>
            <a:ext cx="2480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u="sng" smtClean="0"/>
              <a:t>P</a:t>
            </a:r>
            <a:r>
              <a:rPr lang="en-US" altLang="zh-CN" b="1" u="sng" smtClean="0"/>
              <a:t>roposal of main_board</a:t>
            </a:r>
            <a:endParaRPr lang="zh-TW" altLang="en-US" b="1" u="sng"/>
          </a:p>
        </p:txBody>
      </p:sp>
    </p:spTree>
    <p:extLst>
      <p:ext uri="{BB962C8B-B14F-4D97-AF65-F5344CB8AC3E}">
        <p14:creationId xmlns:p14="http://schemas.microsoft.com/office/powerpoint/2010/main" val="2785299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寬螢幕</PresentationFormat>
  <Paragraphs>6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胡坤銳</cp:lastModifiedBy>
  <cp:revision>3</cp:revision>
  <dcterms:created xsi:type="dcterms:W3CDTF">2020-07-27T06:45:01Z</dcterms:created>
  <dcterms:modified xsi:type="dcterms:W3CDTF">2020-07-27T06:57:14Z</dcterms:modified>
</cp:coreProperties>
</file>