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7A135-B76E-4790-AA8E-2EEB36AB570F}" type="datetimeFigureOut">
              <a:rPr lang="zh-TW" altLang="en-US" smtClean="0"/>
              <a:t>2020/7/21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4913-6CC3-407D-B03C-2955E1E4EE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0418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7A135-B76E-4790-AA8E-2EEB36AB570F}" type="datetimeFigureOut">
              <a:rPr lang="zh-TW" altLang="en-US" smtClean="0"/>
              <a:t>2020/7/21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4913-6CC3-407D-B03C-2955E1E4EE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101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7A135-B76E-4790-AA8E-2EEB36AB570F}" type="datetimeFigureOut">
              <a:rPr lang="zh-TW" altLang="en-US" smtClean="0"/>
              <a:t>2020/7/21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4913-6CC3-407D-B03C-2955E1E4EE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7062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7A135-B76E-4790-AA8E-2EEB36AB570F}" type="datetimeFigureOut">
              <a:rPr lang="zh-TW" altLang="en-US" smtClean="0"/>
              <a:t>2020/7/21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4913-6CC3-407D-B03C-2955E1E4EE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5740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7A135-B76E-4790-AA8E-2EEB36AB570F}" type="datetimeFigureOut">
              <a:rPr lang="zh-TW" altLang="en-US" smtClean="0"/>
              <a:t>2020/7/21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4913-6CC3-407D-B03C-2955E1E4EE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9561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7A135-B76E-4790-AA8E-2EEB36AB570F}" type="datetimeFigureOut">
              <a:rPr lang="zh-TW" altLang="en-US" smtClean="0"/>
              <a:t>2020/7/21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4913-6CC3-407D-B03C-2955E1E4EE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3537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7A135-B76E-4790-AA8E-2EEB36AB570F}" type="datetimeFigureOut">
              <a:rPr lang="zh-TW" altLang="en-US" smtClean="0"/>
              <a:t>2020/7/21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4913-6CC3-407D-B03C-2955E1E4EE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7015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7A135-B76E-4790-AA8E-2EEB36AB570F}" type="datetimeFigureOut">
              <a:rPr lang="zh-TW" altLang="en-US" smtClean="0"/>
              <a:t>2020/7/21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4913-6CC3-407D-B03C-2955E1E4EE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3398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7A135-B76E-4790-AA8E-2EEB36AB570F}" type="datetimeFigureOut">
              <a:rPr lang="zh-TW" altLang="en-US" smtClean="0"/>
              <a:t>2020/7/21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4913-6CC3-407D-B03C-2955E1E4EE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121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7A135-B76E-4790-AA8E-2EEB36AB570F}" type="datetimeFigureOut">
              <a:rPr lang="zh-TW" altLang="en-US" smtClean="0"/>
              <a:t>2020/7/21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4913-6CC3-407D-B03C-2955E1E4EE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8320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7A135-B76E-4790-AA8E-2EEB36AB570F}" type="datetimeFigureOut">
              <a:rPr lang="zh-TW" altLang="en-US" smtClean="0"/>
              <a:t>2020/7/21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44913-6CC3-407D-B03C-2955E1E4EE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6011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7A135-B76E-4790-AA8E-2EEB36AB570F}" type="datetimeFigureOut">
              <a:rPr lang="zh-TW" altLang="en-US" smtClean="0"/>
              <a:t>2020/7/21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44913-6CC3-407D-B03C-2955E1E4EEA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0888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21" y="270302"/>
            <a:ext cx="9327007" cy="301554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974" y="3778391"/>
            <a:ext cx="8798607" cy="2924584"/>
          </a:xfrm>
          <a:prstGeom prst="rect">
            <a:avLst/>
          </a:prstGeom>
        </p:spPr>
      </p:pic>
      <p:cxnSp>
        <p:nvCxnSpPr>
          <p:cNvPr id="7" name="直線接點 6"/>
          <p:cNvCxnSpPr/>
          <p:nvPr/>
        </p:nvCxnSpPr>
        <p:spPr>
          <a:xfrm>
            <a:off x="548640" y="3466407"/>
            <a:ext cx="105821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3250276" y="4272742"/>
            <a:ext cx="423949" cy="2244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8420793" y="4497185"/>
            <a:ext cx="482138" cy="2244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8420793" y="4031673"/>
            <a:ext cx="482138" cy="2244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6417425" y="4384963"/>
            <a:ext cx="731519" cy="4447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6658493" y="4004528"/>
            <a:ext cx="482138" cy="2244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文字方塊 14"/>
          <p:cNvSpPr txBox="1"/>
          <p:nvPr/>
        </p:nvSpPr>
        <p:spPr>
          <a:xfrm>
            <a:off x="390698" y="3670654"/>
            <a:ext cx="1540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>
                <a:solidFill>
                  <a:srgbClr val="FF0000"/>
                </a:solidFill>
              </a:rPr>
              <a:t>Latest version: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268966" y="431169"/>
            <a:ext cx="178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solidFill>
                  <a:srgbClr val="00B0F0"/>
                </a:solidFill>
              </a:rPr>
              <a:t>Previous </a:t>
            </a:r>
            <a:r>
              <a:rPr lang="en-US" altLang="zh-TW" smtClean="0">
                <a:solidFill>
                  <a:srgbClr val="00B0F0"/>
                </a:solidFill>
              </a:rPr>
              <a:t>version:</a:t>
            </a:r>
            <a:endParaRPr lang="zh-TW" altLang="en-US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078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寬螢幕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等线</vt:lpstr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胡坤銳</dc:creator>
  <cp:lastModifiedBy>胡坤銳</cp:lastModifiedBy>
  <cp:revision>1</cp:revision>
  <dcterms:created xsi:type="dcterms:W3CDTF">2020-07-21T10:01:47Z</dcterms:created>
  <dcterms:modified xsi:type="dcterms:W3CDTF">2020-07-21T10:02:16Z</dcterms:modified>
</cp:coreProperties>
</file>