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431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1659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698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71614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5358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7506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392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0926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408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3331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07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B472A-B1A5-46E0-BC33-1EA8A7BBA00B}" type="datetimeFigureOut">
              <a:rPr lang="zh-TW" altLang="en-US" smtClean="0"/>
              <a:t>2020/8/24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0FCC0-FBBD-428D-B6CF-2A65C320FB1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770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510" y="1147156"/>
            <a:ext cx="3876872" cy="394127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9128" y="1043377"/>
            <a:ext cx="4226050" cy="4148830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222172" y="6085609"/>
            <a:ext cx="373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Latest Powerswitch( in red color lines)</a:t>
            </a:r>
            <a:endParaRPr lang="zh-TW" altLang="en-US"/>
          </a:p>
        </p:txBody>
      </p:sp>
      <p:cxnSp>
        <p:nvCxnSpPr>
          <p:cNvPr id="7" name="直線單箭頭接點 6"/>
          <p:cNvCxnSpPr/>
          <p:nvPr/>
        </p:nvCxnSpPr>
        <p:spPr>
          <a:xfrm flipH="1" flipV="1">
            <a:off x="4397432" y="4680067"/>
            <a:ext cx="931025" cy="1288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單箭頭接點 9"/>
          <p:cNvCxnSpPr/>
          <p:nvPr/>
        </p:nvCxnSpPr>
        <p:spPr>
          <a:xfrm flipV="1">
            <a:off x="5328457" y="3081293"/>
            <a:ext cx="1712422" cy="28872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字方塊 12"/>
          <p:cNvSpPr txBox="1"/>
          <p:nvPr/>
        </p:nvSpPr>
        <p:spPr>
          <a:xfrm>
            <a:off x="3523904" y="373120"/>
            <a:ext cx="4262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Cable power switch updated by 2020-08-24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1018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5" y="1534176"/>
            <a:ext cx="9121775" cy="3536298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5676900" y="1089660"/>
            <a:ext cx="3186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Latest Powerswitch(w=6.40mm)</a:t>
            </a:r>
            <a:endParaRPr lang="zh-TW" altLang="en-US"/>
          </a:p>
        </p:txBody>
      </p:sp>
      <p:cxnSp>
        <p:nvCxnSpPr>
          <p:cNvPr id="7" name="直線單箭頭接點 6"/>
          <p:cNvCxnSpPr>
            <a:stCxn id="5" idx="1"/>
          </p:cNvCxnSpPr>
          <p:nvPr/>
        </p:nvCxnSpPr>
        <p:spPr>
          <a:xfrm flipH="1">
            <a:off x="4792980" y="1274326"/>
            <a:ext cx="883920" cy="21089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883920" y="5593080"/>
            <a:ext cx="3427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Previous Powerswitch(w=6.65mm)</a:t>
            </a:r>
            <a:endParaRPr lang="zh-TW" altLang="en-US"/>
          </a:p>
        </p:txBody>
      </p:sp>
      <p:cxnSp>
        <p:nvCxnSpPr>
          <p:cNvPr id="9" name="直線單箭頭接點 8"/>
          <p:cNvCxnSpPr>
            <a:stCxn id="8" idx="0"/>
          </p:cNvCxnSpPr>
          <p:nvPr/>
        </p:nvCxnSpPr>
        <p:spPr>
          <a:xfrm flipV="1">
            <a:off x="2597466" y="3528060"/>
            <a:ext cx="1608774" cy="2065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6944" y="2793075"/>
            <a:ext cx="4115056" cy="3729817"/>
          </a:xfrm>
          <a:prstGeom prst="rect">
            <a:avLst/>
          </a:prstGeom>
        </p:spPr>
      </p:pic>
      <p:sp>
        <p:nvSpPr>
          <p:cNvPr id="10" name="文字方塊 9"/>
          <p:cNvSpPr txBox="1"/>
          <p:nvPr/>
        </p:nvSpPr>
        <p:spPr>
          <a:xfrm>
            <a:off x="4792980" y="4860438"/>
            <a:ext cx="3066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Cutout spec on panel pls refer to the attached 2D drawing:</a:t>
            </a:r>
            <a:endParaRPr lang="zh-TW" altLang="en-US"/>
          </a:p>
        </p:txBody>
      </p:sp>
      <p:cxnSp>
        <p:nvCxnSpPr>
          <p:cNvPr id="6" name="直線單箭頭接點 5"/>
          <p:cNvCxnSpPr>
            <a:stCxn id="10" idx="3"/>
          </p:cNvCxnSpPr>
          <p:nvPr/>
        </p:nvCxnSpPr>
        <p:spPr>
          <a:xfrm>
            <a:off x="7859623" y="5183604"/>
            <a:ext cx="502981" cy="2279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8076943" y="2793075"/>
            <a:ext cx="3810257" cy="38737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5544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寬螢幕</PresentationFormat>
  <Paragraphs>5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8" baseType="lpstr">
      <vt:lpstr>等线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胡坤銳</dc:creator>
  <cp:lastModifiedBy>胡坤銳</cp:lastModifiedBy>
  <cp:revision>2</cp:revision>
  <dcterms:created xsi:type="dcterms:W3CDTF">2020-08-24T01:08:17Z</dcterms:created>
  <dcterms:modified xsi:type="dcterms:W3CDTF">2020-08-24T01:11:48Z</dcterms:modified>
</cp:coreProperties>
</file>