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5" r:id="rId4"/>
    <p:sldId id="266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197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0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34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459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2792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51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833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894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8473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810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353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62CE3-A6B0-4A81-A830-4BEFF2CC4F43}" type="datetimeFigureOut">
              <a:rPr lang="zh-TW" altLang="en-US" smtClean="0"/>
              <a:t>2020/6/9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46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752600"/>
            <a:ext cx="8901455" cy="4405312"/>
          </a:xfrm>
          <a:prstGeom prst="rect">
            <a:avLst/>
          </a:prstGeom>
        </p:spPr>
      </p:pic>
      <p:cxnSp>
        <p:nvCxnSpPr>
          <p:cNvPr id="6" name="直線單箭頭接點 5"/>
          <p:cNvCxnSpPr/>
          <p:nvPr/>
        </p:nvCxnSpPr>
        <p:spPr>
          <a:xfrm>
            <a:off x="3903133" y="6157912"/>
            <a:ext cx="41656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5799666" y="6157912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/>
              <a:t>135.00</a:t>
            </a:r>
            <a:endParaRPr lang="zh-TW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4290094" y="312252"/>
            <a:ext cx="2759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Updated PCB outlet </a:t>
            </a:r>
            <a:r>
              <a:rPr lang="en-US" altLang="zh-TW" dirty="0" smtClean="0"/>
              <a:t>design: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211668" y="1337733"/>
            <a:ext cx="11785599" cy="532553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4724400" y="647712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L255*W67mm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745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1668" y="1337733"/>
            <a:ext cx="11785599" cy="532553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279556" y="302167"/>
            <a:ext cx="2895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Updated PCB cabinet outlet </a:t>
            </a:r>
            <a:r>
              <a:rPr lang="en-US" altLang="zh-TW" dirty="0" smtClean="0"/>
              <a:t>: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509" y="1660151"/>
            <a:ext cx="8573558" cy="4152216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4944534" y="671499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L258*W69.50mm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4050956" y="6053151"/>
            <a:ext cx="4437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B</a:t>
            </a:r>
            <a:r>
              <a:rPr lang="en-US" altLang="zh-CN" dirty="0" smtClean="0">
                <a:solidFill>
                  <a:srgbClr val="FF0000"/>
                </a:solidFill>
              </a:rPr>
              <a:t>ack-panel dimension</a:t>
            </a:r>
            <a:r>
              <a:rPr lang="zh-CN" altLang="en-US" dirty="0" smtClean="0">
                <a:solidFill>
                  <a:srgbClr val="FF0000"/>
                </a:solidFill>
              </a:rPr>
              <a:t>：</a:t>
            </a:r>
            <a:r>
              <a:rPr lang="en-US" altLang="zh-CN" dirty="0" smtClean="0">
                <a:solidFill>
                  <a:srgbClr val="FF0000"/>
                </a:solidFill>
              </a:rPr>
              <a:t>L132.32*W29.20mm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4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56" y="1972733"/>
            <a:ext cx="11071032" cy="365389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274338" y="657198"/>
            <a:ext cx="2820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L125.32*H39.50</a:t>
            </a:r>
            <a:r>
              <a:rPr lang="zh-CN" altLang="en-US" dirty="0" smtClean="0">
                <a:solidFill>
                  <a:srgbClr val="FF0000"/>
                </a:solidFill>
              </a:rPr>
              <a:t>*</a:t>
            </a:r>
            <a:r>
              <a:rPr lang="en-US" altLang="zh-CN" dirty="0" smtClean="0">
                <a:solidFill>
                  <a:srgbClr val="FF0000"/>
                </a:solidFill>
              </a:rPr>
              <a:t>R=6.5mm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1668" y="1337733"/>
            <a:ext cx="11785599" cy="532553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279556" y="302167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Back-panel dimension: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29521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486" y="2724150"/>
            <a:ext cx="9531961" cy="337185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012186" y="409548"/>
            <a:ext cx="5717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Considering </a:t>
            </a:r>
            <a:r>
              <a:rPr lang="en-US" altLang="zh-CN" dirty="0" smtClean="0"/>
              <a:t>the </a:t>
            </a:r>
            <a:r>
              <a:rPr lang="en-US" altLang="zh-CN" dirty="0" smtClean="0"/>
              <a:t>part thickness and be well of containing the plug-cable ends, recommend that the total thickness of wall mount at least should be &gt;=30mm. 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211668" y="1819275"/>
            <a:ext cx="11785599" cy="484399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3907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51</Words>
  <Application>Microsoft Office PowerPoint</Application>
  <PresentationFormat>寬螢幕</PresentationFormat>
  <Paragraphs>9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29</cp:revision>
  <dcterms:created xsi:type="dcterms:W3CDTF">2020-06-04T01:28:12Z</dcterms:created>
  <dcterms:modified xsi:type="dcterms:W3CDTF">2020-06-09T03:32:23Z</dcterms:modified>
</cp:coreProperties>
</file>