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63" r:id="rId7"/>
    <p:sldId id="259" r:id="rId8"/>
    <p:sldId id="262" r:id="rId9"/>
    <p:sldId id="264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180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30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878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9612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327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66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398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00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29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405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530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490AE-09B1-44DA-A978-0D6EAD36E424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97BD3-4F99-4F87-BB8A-C1BDF186CD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11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ntis.cnsbg.foxconn.com/vaas/view.php?id=847#c4114" TargetMode="External"/><Relationship Id="rId2" Type="http://schemas.openxmlformats.org/officeDocument/2006/relationships/hyperlink" Target="https://mantis.cnsbg.foxconn.com/vaas/view_user_page.php?id=6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381" y="1272529"/>
            <a:ext cx="7900642" cy="459209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545374" y="703658"/>
            <a:ext cx="503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boss do not fix the screw opening of LED board, pls revise it according to the latest LED board data.</a:t>
            </a:r>
          </a:p>
        </p:txBody>
      </p:sp>
      <p:sp>
        <p:nvSpPr>
          <p:cNvPr id="7" name="橢圓 6"/>
          <p:cNvSpPr/>
          <p:nvPr/>
        </p:nvSpPr>
        <p:spPr>
          <a:xfrm>
            <a:off x="6714066" y="3022600"/>
            <a:ext cx="948267" cy="677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>
            <a:off x="5991702" y="1430867"/>
            <a:ext cx="984831" cy="15917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0AABC98D-3164-47ED-91FA-6CB43AB4BE35}"/>
              </a:ext>
            </a:extLst>
          </p:cNvPr>
          <p:cNvSpPr/>
          <p:nvPr/>
        </p:nvSpPr>
        <p:spPr>
          <a:xfrm>
            <a:off x="3086100" y="5690507"/>
            <a:ext cx="6988629" cy="7674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13 pcs mockup except 4 pcs.</a:t>
            </a:r>
          </a:p>
          <a:p>
            <a:pPr algn="ctr"/>
            <a:r>
              <a:rPr lang="en-US" altLang="ko-KR" dirty="0"/>
              <a:t>4 of mockup is in progress due to SKT Mic tuning schedule.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352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31" y="1588663"/>
            <a:ext cx="8189912" cy="354520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545374" y="703658"/>
            <a:ext cx="5039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Do not align well here , pls revise the opening of bottom case according to the latest LED board data.</a:t>
            </a:r>
          </a:p>
          <a:p>
            <a:r>
              <a:rPr lang="en-US" altLang="zh-TW" dirty="0"/>
              <a:t>Ok</a:t>
            </a:r>
          </a:p>
          <a:p>
            <a:endParaRPr lang="zh-TW" altLang="en-US" dirty="0"/>
          </a:p>
        </p:txBody>
      </p:sp>
      <p:sp>
        <p:nvSpPr>
          <p:cNvPr id="6" name="橢圓 5"/>
          <p:cNvSpPr/>
          <p:nvPr/>
        </p:nvSpPr>
        <p:spPr>
          <a:xfrm>
            <a:off x="2912767" y="2639483"/>
            <a:ext cx="948267" cy="9704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3545374" y="1457325"/>
            <a:ext cx="236051" cy="10858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DDB6B9E-2EB8-420F-A728-D8F6EB558149}"/>
              </a:ext>
            </a:extLst>
          </p:cNvPr>
          <p:cNvSpPr/>
          <p:nvPr/>
        </p:nvSpPr>
        <p:spPr>
          <a:xfrm>
            <a:off x="3086100" y="5690507"/>
            <a:ext cx="6988629" cy="7674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17 pcs mockup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377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332" y="1296592"/>
            <a:ext cx="8015288" cy="494042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097574" y="346260"/>
            <a:ext cx="3798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ANT PCB interfere with the boss, pls move away the boss feature.</a:t>
            </a:r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6" name="橢圓 5"/>
          <p:cNvSpPr/>
          <p:nvPr/>
        </p:nvSpPr>
        <p:spPr>
          <a:xfrm>
            <a:off x="5895976" y="2382442"/>
            <a:ext cx="2276474" cy="2464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>
            <a:stCxn id="5" idx="3"/>
          </p:cNvCxnSpPr>
          <p:nvPr/>
        </p:nvCxnSpPr>
        <p:spPr>
          <a:xfrm>
            <a:off x="5895976" y="946425"/>
            <a:ext cx="914399" cy="14360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2802A3B-1BEE-4599-ACE2-43295F64C5C8}"/>
              </a:ext>
            </a:extLst>
          </p:cNvPr>
          <p:cNvSpPr/>
          <p:nvPr/>
        </p:nvSpPr>
        <p:spPr>
          <a:xfrm>
            <a:off x="3086100" y="5690507"/>
            <a:ext cx="6988629" cy="7674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16 pcs mockup except 1 pcs.</a:t>
            </a:r>
          </a:p>
          <a:p>
            <a:pPr algn="ctr"/>
            <a:r>
              <a:rPr lang="en-US" altLang="ko-KR" dirty="0"/>
              <a:t>1 of mockup is in progress due to SKT Mic tuning schedule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426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968137"/>
            <a:ext cx="4219575" cy="3804011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532425" y="829226"/>
            <a:ext cx="4163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Interfere with the boss, I revised the heat spreader AMP top already as right picture.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299840" y="3599628"/>
            <a:ext cx="948267" cy="638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2952750" y="1552165"/>
            <a:ext cx="723900" cy="20474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562" y="2066924"/>
            <a:ext cx="4329945" cy="3419475"/>
          </a:xfrm>
          <a:prstGeom prst="rect">
            <a:avLst/>
          </a:prstGeom>
        </p:spPr>
      </p:pic>
      <p:sp>
        <p:nvSpPr>
          <p:cNvPr id="12" name="向右箭號 11"/>
          <p:cNvSpPr/>
          <p:nvPr/>
        </p:nvSpPr>
        <p:spPr>
          <a:xfrm>
            <a:off x="5991225" y="3599628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8953500" y="5857875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After modify</a:t>
            </a:r>
            <a:endParaRPr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2762250" y="5895396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Before modify</a:t>
            </a:r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9001125" y="3765737"/>
            <a:ext cx="948267" cy="638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95158E4-CE13-4767-978B-DB9FF63F718A}"/>
              </a:ext>
            </a:extLst>
          </p:cNvPr>
          <p:cNvSpPr/>
          <p:nvPr/>
        </p:nvSpPr>
        <p:spPr>
          <a:xfrm>
            <a:off x="302079" y="5428152"/>
            <a:ext cx="5053693" cy="112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FXN suggestion.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648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962150"/>
            <a:ext cx="5231726" cy="207645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425367" y="424550"/>
            <a:ext cx="5039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Suggest to modified the circular hole to be L4.5*w3.5mm considering the impact of tolerance on x-direction. I already modify it as attached data.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984129" y="2372548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1348739" y="1347880"/>
            <a:ext cx="403861" cy="10246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向右箭號 7"/>
          <p:cNvSpPr/>
          <p:nvPr/>
        </p:nvSpPr>
        <p:spPr>
          <a:xfrm>
            <a:off x="6217939" y="3027120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592895" y="4148547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Before modify</a:t>
            </a:r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5424466" y="2538824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5302337" y="3469805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779518" y="326222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312" y="995602"/>
            <a:ext cx="4424363" cy="3972095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8858250" y="5152363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After modify</a:t>
            </a:r>
            <a:endParaRPr lang="zh-TW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AC3C3C3-0501-472B-A6EF-FB08983B47F1}"/>
              </a:ext>
            </a:extLst>
          </p:cNvPr>
          <p:cNvSpPr/>
          <p:nvPr/>
        </p:nvSpPr>
        <p:spPr>
          <a:xfrm>
            <a:off x="453255" y="5431504"/>
            <a:ext cx="5053693" cy="112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FXN suggestion.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858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838" y="1723429"/>
            <a:ext cx="6189552" cy="42672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4873417" y="453125"/>
            <a:ext cx="4384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Suggest to make a cutout on this heat spreader for cable routing, in order to prevent cables are scratched or damaged.</a:t>
            </a:r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444129" y="3552824"/>
            <a:ext cx="1170392" cy="1209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5695950" y="1376455"/>
            <a:ext cx="409576" cy="15572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40A0E88-3B1E-41F5-ADF7-C1CBD6E5F28E}"/>
              </a:ext>
            </a:extLst>
          </p:cNvPr>
          <p:cNvSpPr/>
          <p:nvPr/>
        </p:nvSpPr>
        <p:spPr>
          <a:xfrm>
            <a:off x="302079" y="5428152"/>
            <a:ext cx="5053693" cy="112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FXN suggestion.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5829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019300"/>
            <a:ext cx="4795916" cy="248126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425367" y="424550"/>
            <a:ext cx="5039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Suggest to modified the circular hole to be L4.5*w3.5mm considering the impact of tolerance on x-direction. I already modify it as attached data.</a:t>
            </a:r>
            <a:endParaRPr lang="zh-TW" altLang="en-US"/>
          </a:p>
          <a:p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761025" y="264795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2170247" y="1323866"/>
            <a:ext cx="220690" cy="1324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向右箭號 7"/>
          <p:cNvSpPr/>
          <p:nvPr/>
        </p:nvSpPr>
        <p:spPr>
          <a:xfrm>
            <a:off x="6111447" y="3274132"/>
            <a:ext cx="581025" cy="391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50" y="1552165"/>
            <a:ext cx="4653203" cy="305752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8953500" y="4930176"/>
            <a:ext cx="1367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After modify</a:t>
            </a:r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2762250" y="4967697"/>
            <a:ext cx="1512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Before modify</a:t>
            </a:r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3202997" y="3122230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4801921" y="2943226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4749887" y="3638139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1644737" y="3414301"/>
            <a:ext cx="409222" cy="275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FBE30C1-5930-43B8-9D39-AA1BAD283A69}"/>
              </a:ext>
            </a:extLst>
          </p:cNvPr>
          <p:cNvSpPr/>
          <p:nvPr/>
        </p:nvSpPr>
        <p:spPr>
          <a:xfrm>
            <a:off x="302079" y="5428152"/>
            <a:ext cx="5053693" cy="112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FXN suggestion.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901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369" y="1694785"/>
            <a:ext cx="6631231" cy="414715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254042" y="734794"/>
            <a:ext cx="4594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Suggest to make a cutout on this heat spreader of AMP bottom for cabling routing easily.</a:t>
            </a:r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3829050" y="1381125"/>
            <a:ext cx="476250" cy="23145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EBB8C54-F084-4710-813C-044143FBA9FB}"/>
              </a:ext>
            </a:extLst>
          </p:cNvPr>
          <p:cNvSpPr/>
          <p:nvPr/>
        </p:nvSpPr>
        <p:spPr>
          <a:xfrm>
            <a:off x="302079" y="5428152"/>
            <a:ext cx="5053693" cy="11249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ALT ] confirmed FXN suggestion.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8175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2A8FB3-DFF3-464A-9B10-EB010F81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ko-KR" b="1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altLang="ko-KR" b="1" i="0" dirty="0">
                <a:solidFill>
                  <a:srgbClr val="000000"/>
                </a:solidFill>
                <a:effectLst/>
                <a:latin typeface="Open Sans"/>
              </a:rPr>
              <a:t> </a:t>
            </a:r>
            <a:r>
              <a:rPr lang="en-US" altLang="ko-KR" b="1" i="0" u="none" strike="noStrike" dirty="0">
                <a:solidFill>
                  <a:srgbClr val="337AB7"/>
                </a:solidFill>
                <a:effectLst/>
                <a:latin typeface="Open Sans"/>
                <a:hlinkClick r:id="rId2" tooltip="G6003023"/>
              </a:rPr>
              <a:t>(ME) Daniel Hu</a:t>
            </a:r>
            <a:br>
              <a:rPr lang="en-US" altLang="ko-KR" b="1" i="0" dirty="0">
                <a:solidFill>
                  <a:srgbClr val="000000"/>
                </a:solidFill>
                <a:effectLst/>
                <a:latin typeface="Open Sans"/>
              </a:rPr>
            </a:br>
            <a:r>
              <a:rPr lang="en-US" altLang="ko-KR" b="0" i="0" dirty="0">
                <a:solidFill>
                  <a:srgbClr val="000000"/>
                </a:solidFill>
                <a:effectLst/>
                <a:latin typeface="Open Sans"/>
              </a:rPr>
              <a:t> 2020-08-24 09:16</a:t>
            </a:r>
            <a:r>
              <a:rPr lang="en-US" altLang="ko-KR" b="0" i="0" dirty="0">
                <a:solidFill>
                  <a:srgbClr val="FFFFFF"/>
                </a:solidFill>
                <a:effectLst/>
                <a:latin typeface="Open Sans"/>
              </a:rPr>
              <a:t>developer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Open Sans"/>
              </a:rPr>
              <a:t>    </a:t>
            </a:r>
            <a:r>
              <a:rPr lang="en-US" altLang="ko-KR" b="0" i="0" u="none" strike="noStrike" dirty="0">
                <a:solidFill>
                  <a:srgbClr val="337AB7"/>
                </a:solidFill>
                <a:effectLst/>
                <a:latin typeface="Open Sans"/>
                <a:hlinkClick r:id="rId3" tooltip="Direct link to note"/>
              </a:rPr>
              <a:t>~0004114</a:t>
            </a:r>
            <a:br>
              <a:rPr lang="en-US" altLang="ko-KR" b="1" i="0" dirty="0">
                <a:solidFill>
                  <a:srgbClr val="000000"/>
                </a:solidFill>
                <a:effectLst/>
                <a:latin typeface="Open Sans"/>
              </a:rPr>
            </a:b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30762784-1374-4FB8-9105-E863E3CC5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30799" y="1948089"/>
            <a:ext cx="6435987" cy="4351338"/>
          </a:xfrm>
        </p:spPr>
      </p:pic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77E6B36-C8A1-4888-9D7C-3EDAC2D544E6}"/>
              </a:ext>
            </a:extLst>
          </p:cNvPr>
          <p:cNvSpPr/>
          <p:nvPr/>
        </p:nvSpPr>
        <p:spPr>
          <a:xfrm>
            <a:off x="7013122" y="1827702"/>
            <a:ext cx="5053693" cy="3364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ALT ] confirmed power switch updated.</a:t>
            </a:r>
          </a:p>
          <a:p>
            <a:pPr algn="ctr"/>
            <a:r>
              <a:rPr lang="en-US" altLang="ko-KR" sz="1400" dirty="0"/>
              <a:t> and 16 pcs mockup except 1 pcs.</a:t>
            </a:r>
          </a:p>
          <a:p>
            <a:pPr algn="ctr"/>
            <a:r>
              <a:rPr lang="en-US" altLang="ko-KR" sz="1400" dirty="0"/>
              <a:t>1 of mockup is in progress due to SKT Mic tuning schedule.</a:t>
            </a:r>
          </a:p>
          <a:p>
            <a:pPr algn="ctr"/>
            <a:endParaRPr lang="en-US" altLang="ko-KR" sz="1400" dirty="0"/>
          </a:p>
          <a:p>
            <a:pPr algn="ctr"/>
            <a:r>
              <a:rPr lang="en-US" altLang="ko-KR" sz="1400" dirty="0"/>
              <a:t>And 3d modeling data is updated as power switch vender recommend cut out.</a:t>
            </a:r>
          </a:p>
          <a:p>
            <a:pPr algn="ctr"/>
            <a:r>
              <a:rPr lang="en-US" altLang="ko-KR" sz="1400" dirty="0"/>
              <a:t> </a:t>
            </a:r>
            <a:endParaRPr lang="ko-KR" altLang="en-US" sz="1400" dirty="0"/>
          </a:p>
          <a:p>
            <a:pPr algn="ctr"/>
            <a:r>
              <a:rPr lang="en-US" altLang="ko-KR" sz="1400" dirty="0"/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1117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322</Words>
  <Application>Microsoft Office PowerPoint</Application>
  <PresentationFormat>와이드스크린</PresentationFormat>
  <Paragraphs>33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Open Sans</vt:lpstr>
      <vt:lpstr>Arial</vt:lpstr>
      <vt:lpstr>Calibri</vt:lpstr>
      <vt:lpstr>Calibri Light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 (ME) Daniel Hu  2020-08-24 09:16developer    ~0004114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Son Seunghwan</cp:lastModifiedBy>
  <cp:revision>15</cp:revision>
  <dcterms:created xsi:type="dcterms:W3CDTF">2020-08-21T01:30:23Z</dcterms:created>
  <dcterms:modified xsi:type="dcterms:W3CDTF">2020-08-24T07:52:41Z</dcterms:modified>
</cp:coreProperties>
</file>