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0" r:id="rId6"/>
    <p:sldId id="263" r:id="rId7"/>
    <p:sldId id="259" r:id="rId8"/>
    <p:sldId id="262" r:id="rId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490AE-09B1-44DA-A978-0D6EAD36E424}" type="datetimeFigureOut">
              <a:rPr lang="zh-TW" altLang="en-US" smtClean="0"/>
              <a:t>2020/8/21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97BD3-4F99-4F87-BB8A-C1BDF186CD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6180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490AE-09B1-44DA-A978-0D6EAD36E424}" type="datetimeFigureOut">
              <a:rPr lang="zh-TW" altLang="en-US" smtClean="0"/>
              <a:t>2020/8/21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97BD3-4F99-4F87-BB8A-C1BDF186CD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7309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490AE-09B1-44DA-A978-0D6EAD36E424}" type="datetimeFigureOut">
              <a:rPr lang="zh-TW" altLang="en-US" smtClean="0"/>
              <a:t>2020/8/21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97BD3-4F99-4F87-BB8A-C1BDF186CD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8786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490AE-09B1-44DA-A978-0D6EAD36E424}" type="datetimeFigureOut">
              <a:rPr lang="zh-TW" altLang="en-US" smtClean="0"/>
              <a:t>2020/8/21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97BD3-4F99-4F87-BB8A-C1BDF186CD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9612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490AE-09B1-44DA-A978-0D6EAD36E424}" type="datetimeFigureOut">
              <a:rPr lang="zh-TW" altLang="en-US" smtClean="0"/>
              <a:t>2020/8/21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97BD3-4F99-4F87-BB8A-C1BDF186CD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3278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490AE-09B1-44DA-A978-0D6EAD36E424}" type="datetimeFigureOut">
              <a:rPr lang="zh-TW" altLang="en-US" smtClean="0"/>
              <a:t>2020/8/21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97BD3-4F99-4F87-BB8A-C1BDF186CD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8666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490AE-09B1-44DA-A978-0D6EAD36E424}" type="datetimeFigureOut">
              <a:rPr lang="zh-TW" altLang="en-US" smtClean="0"/>
              <a:t>2020/8/21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97BD3-4F99-4F87-BB8A-C1BDF186CD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3983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490AE-09B1-44DA-A978-0D6EAD36E424}" type="datetimeFigureOut">
              <a:rPr lang="zh-TW" altLang="en-US" smtClean="0"/>
              <a:t>2020/8/21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97BD3-4F99-4F87-BB8A-C1BDF186CD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7007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490AE-09B1-44DA-A978-0D6EAD36E424}" type="datetimeFigureOut">
              <a:rPr lang="zh-TW" altLang="en-US" smtClean="0"/>
              <a:t>2020/8/21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97BD3-4F99-4F87-BB8A-C1BDF186CD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293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490AE-09B1-44DA-A978-0D6EAD36E424}" type="datetimeFigureOut">
              <a:rPr lang="zh-TW" altLang="en-US" smtClean="0"/>
              <a:t>2020/8/21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97BD3-4F99-4F87-BB8A-C1BDF186CD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8405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490AE-09B1-44DA-A978-0D6EAD36E424}" type="datetimeFigureOut">
              <a:rPr lang="zh-TW" altLang="en-US" smtClean="0"/>
              <a:t>2020/8/21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97BD3-4F99-4F87-BB8A-C1BDF186CD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5307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490AE-09B1-44DA-A978-0D6EAD36E424}" type="datetimeFigureOut">
              <a:rPr lang="zh-TW" altLang="en-US" smtClean="0"/>
              <a:t>2020/8/21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497BD3-4F99-4F87-BB8A-C1BDF186CD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5117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1381" y="1272529"/>
            <a:ext cx="7900642" cy="4592099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3545374" y="703658"/>
            <a:ext cx="5039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The boss do not fix the screw opening of LED board, pls revise it according to the latest LED board data.</a:t>
            </a:r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6714066" y="3022600"/>
            <a:ext cx="948267" cy="6773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9" name="直線單箭頭接點 8"/>
          <p:cNvCxnSpPr/>
          <p:nvPr/>
        </p:nvCxnSpPr>
        <p:spPr>
          <a:xfrm>
            <a:off x="5991702" y="1430867"/>
            <a:ext cx="984831" cy="15917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3524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331" y="1588663"/>
            <a:ext cx="8189912" cy="3545207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3545374" y="703658"/>
            <a:ext cx="5039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Do not align well here , pls revise the opening of bottom case according to the latest LED board data.</a:t>
            </a:r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2912767" y="2639483"/>
            <a:ext cx="948267" cy="9704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" name="直線單箭頭接點 6"/>
          <p:cNvCxnSpPr/>
          <p:nvPr/>
        </p:nvCxnSpPr>
        <p:spPr>
          <a:xfrm flipH="1">
            <a:off x="3545374" y="1457325"/>
            <a:ext cx="236051" cy="10858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3779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332" y="1296592"/>
            <a:ext cx="8015288" cy="4940426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2097574" y="346260"/>
            <a:ext cx="3798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ANT PCB interfere with the boss, pls move away the boss feature.</a:t>
            </a:r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5895976" y="2382442"/>
            <a:ext cx="2276474" cy="24647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" name="直線單箭頭接點 6"/>
          <p:cNvCxnSpPr>
            <a:stCxn id="5" idx="3"/>
          </p:cNvCxnSpPr>
          <p:nvPr/>
        </p:nvCxnSpPr>
        <p:spPr>
          <a:xfrm>
            <a:off x="5895976" y="669426"/>
            <a:ext cx="914399" cy="17130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4264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725" y="1968137"/>
            <a:ext cx="4219575" cy="3804011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1532425" y="829226"/>
            <a:ext cx="41635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Interfere with the boss, I revised the heat spreader AMP top already as right picture.</a:t>
            </a:r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3299840" y="3599628"/>
            <a:ext cx="948267" cy="6381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" name="直線單箭頭接點 6"/>
          <p:cNvCxnSpPr/>
          <p:nvPr/>
        </p:nvCxnSpPr>
        <p:spPr>
          <a:xfrm>
            <a:off x="2952750" y="1552165"/>
            <a:ext cx="723900" cy="20474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圖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7562" y="2066924"/>
            <a:ext cx="4329945" cy="3419475"/>
          </a:xfrm>
          <a:prstGeom prst="rect">
            <a:avLst/>
          </a:prstGeom>
        </p:spPr>
      </p:pic>
      <p:sp>
        <p:nvSpPr>
          <p:cNvPr id="12" name="向右箭號 11"/>
          <p:cNvSpPr/>
          <p:nvPr/>
        </p:nvSpPr>
        <p:spPr>
          <a:xfrm>
            <a:off x="5991225" y="3599628"/>
            <a:ext cx="581025" cy="3913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/>
        </p:nvSpPr>
        <p:spPr>
          <a:xfrm>
            <a:off x="8953500" y="5857875"/>
            <a:ext cx="1367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mtClean="0"/>
              <a:t>After modify</a:t>
            </a:r>
            <a:endParaRPr lang="zh-TW" altLang="en-US"/>
          </a:p>
        </p:txBody>
      </p:sp>
      <p:sp>
        <p:nvSpPr>
          <p:cNvPr id="15" name="文字方塊 14"/>
          <p:cNvSpPr txBox="1"/>
          <p:nvPr/>
        </p:nvSpPr>
        <p:spPr>
          <a:xfrm>
            <a:off x="2762250" y="5895396"/>
            <a:ext cx="1512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mtClean="0"/>
              <a:t>Before modify</a:t>
            </a:r>
            <a:endParaRPr lang="zh-TW" altLang="en-US"/>
          </a:p>
        </p:txBody>
      </p:sp>
      <p:sp>
        <p:nvSpPr>
          <p:cNvPr id="16" name="橢圓 15"/>
          <p:cNvSpPr/>
          <p:nvPr/>
        </p:nvSpPr>
        <p:spPr>
          <a:xfrm>
            <a:off x="9001125" y="3765737"/>
            <a:ext cx="948267" cy="6381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6482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962150"/>
            <a:ext cx="5231726" cy="207645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1425367" y="424550"/>
            <a:ext cx="50398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Suggest to modified the circular hole to be L4.5*w3.5mm considering the impact of tolerance on x-direction. I already modify it as attached data.</a:t>
            </a:r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984129" y="2372548"/>
            <a:ext cx="409222" cy="2754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" name="直線單箭頭接點 6"/>
          <p:cNvCxnSpPr/>
          <p:nvPr/>
        </p:nvCxnSpPr>
        <p:spPr>
          <a:xfrm flipH="1">
            <a:off x="1348739" y="1347880"/>
            <a:ext cx="403861" cy="10246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向右箭號 7"/>
          <p:cNvSpPr/>
          <p:nvPr/>
        </p:nvSpPr>
        <p:spPr>
          <a:xfrm>
            <a:off x="6217939" y="3027120"/>
            <a:ext cx="581025" cy="3913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2592895" y="4148547"/>
            <a:ext cx="1512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mtClean="0"/>
              <a:t>Before modify</a:t>
            </a:r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5424466" y="2538824"/>
            <a:ext cx="409222" cy="2754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5302337" y="3469805"/>
            <a:ext cx="409222" cy="2754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779518" y="3262220"/>
            <a:ext cx="409222" cy="2754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2312" y="995602"/>
            <a:ext cx="4424363" cy="3972095"/>
          </a:xfrm>
          <a:prstGeom prst="rect">
            <a:avLst/>
          </a:prstGeom>
        </p:spPr>
      </p:pic>
      <p:sp>
        <p:nvSpPr>
          <p:cNvPr id="17" name="文字方塊 16"/>
          <p:cNvSpPr txBox="1"/>
          <p:nvPr/>
        </p:nvSpPr>
        <p:spPr>
          <a:xfrm>
            <a:off x="8858250" y="5152363"/>
            <a:ext cx="1367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mtClean="0"/>
              <a:t>After modify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8584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838" y="1723429"/>
            <a:ext cx="6189552" cy="426720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4873417" y="453125"/>
            <a:ext cx="43848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Suggest to make a cutout on this heat spreader for cable routing, in order to prevent </a:t>
            </a:r>
            <a:r>
              <a:rPr lang="en-US" altLang="zh-CN" smtClean="0"/>
              <a:t>cables </a:t>
            </a:r>
            <a:r>
              <a:rPr lang="en-US" altLang="zh-CN" smtClean="0"/>
              <a:t>are scratched </a:t>
            </a:r>
            <a:r>
              <a:rPr lang="en-US" altLang="zh-CN" smtClean="0"/>
              <a:t>or</a:t>
            </a:r>
            <a:r>
              <a:rPr lang="en-US" altLang="zh-CN" smtClean="0"/>
              <a:t> </a:t>
            </a:r>
            <a:r>
              <a:rPr lang="en-US" altLang="zh-CN" smtClean="0"/>
              <a:t>damaged.</a:t>
            </a:r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5444129" y="3552824"/>
            <a:ext cx="1170392" cy="12096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" name="直線單箭頭接點 6"/>
          <p:cNvCxnSpPr/>
          <p:nvPr/>
        </p:nvCxnSpPr>
        <p:spPr>
          <a:xfrm flipH="1">
            <a:off x="5695950" y="1376455"/>
            <a:ext cx="409576" cy="15572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5829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50" y="2019300"/>
            <a:ext cx="4795916" cy="2481262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1425367" y="424550"/>
            <a:ext cx="5039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Suggest to modified the circular hole to be L4.5*w3.5mm considering the impact of tolerance on x-direction. I already modify it as attached data.</a:t>
            </a:r>
            <a:endParaRPr lang="zh-TW" altLang="en-US" smtClean="0"/>
          </a:p>
          <a:p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1761025" y="2647950"/>
            <a:ext cx="409222" cy="2754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" name="直線單箭頭接點 6"/>
          <p:cNvCxnSpPr/>
          <p:nvPr/>
        </p:nvCxnSpPr>
        <p:spPr>
          <a:xfrm flipH="1">
            <a:off x="2170247" y="1323866"/>
            <a:ext cx="220690" cy="13240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向右箭號 7"/>
          <p:cNvSpPr/>
          <p:nvPr/>
        </p:nvSpPr>
        <p:spPr>
          <a:xfrm>
            <a:off x="6111447" y="3274132"/>
            <a:ext cx="581025" cy="3913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9450" y="1552165"/>
            <a:ext cx="4653203" cy="3057525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8953500" y="4930176"/>
            <a:ext cx="1367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mtClean="0"/>
              <a:t>After modify</a:t>
            </a:r>
            <a:endParaRPr lang="zh-TW" altLang="en-US"/>
          </a:p>
        </p:txBody>
      </p:sp>
      <p:sp>
        <p:nvSpPr>
          <p:cNvPr id="12" name="文字方塊 11"/>
          <p:cNvSpPr txBox="1"/>
          <p:nvPr/>
        </p:nvSpPr>
        <p:spPr>
          <a:xfrm>
            <a:off x="2762250" y="4967697"/>
            <a:ext cx="1512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mtClean="0"/>
              <a:t>Before modify</a:t>
            </a:r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>
            <a:off x="3202997" y="3122230"/>
            <a:ext cx="409222" cy="2754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14"/>
          <p:cNvSpPr/>
          <p:nvPr/>
        </p:nvSpPr>
        <p:spPr>
          <a:xfrm>
            <a:off x="4801921" y="2943226"/>
            <a:ext cx="409222" cy="2754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橢圓 15"/>
          <p:cNvSpPr/>
          <p:nvPr/>
        </p:nvSpPr>
        <p:spPr>
          <a:xfrm>
            <a:off x="4749887" y="3638139"/>
            <a:ext cx="409222" cy="2754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橢圓 16"/>
          <p:cNvSpPr/>
          <p:nvPr/>
        </p:nvSpPr>
        <p:spPr>
          <a:xfrm>
            <a:off x="1644737" y="3414301"/>
            <a:ext cx="409222" cy="2754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9012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1369" y="1694785"/>
            <a:ext cx="6631231" cy="414715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2254042" y="734794"/>
            <a:ext cx="4594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Suggest to make a cutout on this heat spreader of AMP bottom for cabling routing easily.</a:t>
            </a:r>
            <a:endParaRPr lang="zh-TW" altLang="en-US"/>
          </a:p>
        </p:txBody>
      </p:sp>
      <p:cxnSp>
        <p:nvCxnSpPr>
          <p:cNvPr id="7" name="直線單箭頭接點 6"/>
          <p:cNvCxnSpPr/>
          <p:nvPr/>
        </p:nvCxnSpPr>
        <p:spPr>
          <a:xfrm>
            <a:off x="3829050" y="1381125"/>
            <a:ext cx="476250" cy="23145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8175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177</Words>
  <Application>Microsoft Office PowerPoint</Application>
  <PresentationFormat>寬螢幕</PresentationFormat>
  <Paragraphs>14</Paragraphs>
  <Slides>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4" baseType="lpstr">
      <vt:lpstr>等线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胡坤銳</dc:creator>
  <cp:lastModifiedBy>胡坤銳</cp:lastModifiedBy>
  <cp:revision>10</cp:revision>
  <dcterms:created xsi:type="dcterms:W3CDTF">2020-08-21T01:30:23Z</dcterms:created>
  <dcterms:modified xsi:type="dcterms:W3CDTF">2020-08-21T09:56:09Z</dcterms:modified>
</cp:coreProperties>
</file>