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3EA9A-1A33-434D-A2EB-E5CEF13EAC9F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08B2E-C647-459C-9CA0-2D04AC2955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6663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3EA9A-1A33-434D-A2EB-E5CEF13EAC9F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08B2E-C647-459C-9CA0-2D04AC2955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1310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3EA9A-1A33-434D-A2EB-E5CEF13EAC9F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08B2E-C647-459C-9CA0-2D04AC2955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2268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3EA9A-1A33-434D-A2EB-E5CEF13EAC9F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08B2E-C647-459C-9CA0-2D04AC2955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7562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3EA9A-1A33-434D-A2EB-E5CEF13EAC9F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08B2E-C647-459C-9CA0-2D04AC2955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6261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3EA9A-1A33-434D-A2EB-E5CEF13EAC9F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08B2E-C647-459C-9CA0-2D04AC2955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2391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3EA9A-1A33-434D-A2EB-E5CEF13EAC9F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08B2E-C647-459C-9CA0-2D04AC2955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0283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3EA9A-1A33-434D-A2EB-E5CEF13EAC9F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08B2E-C647-459C-9CA0-2D04AC2955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0054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3EA9A-1A33-434D-A2EB-E5CEF13EAC9F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08B2E-C647-459C-9CA0-2D04AC2955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2815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3EA9A-1A33-434D-A2EB-E5CEF13EAC9F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08B2E-C647-459C-9CA0-2D04AC2955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0751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3EA9A-1A33-434D-A2EB-E5CEF13EAC9F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08B2E-C647-459C-9CA0-2D04AC2955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4822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3EA9A-1A33-434D-A2EB-E5CEF13EAC9F}" type="datetimeFigureOut">
              <a:rPr lang="zh-TW" altLang="en-US" smtClean="0"/>
              <a:t>2020/7/29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08B2E-C647-459C-9CA0-2D04AC2955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171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888" y="2340983"/>
            <a:ext cx="6648450" cy="3838575"/>
          </a:xfrm>
          <a:prstGeom prst="rect">
            <a:avLst/>
          </a:prstGeom>
        </p:spPr>
      </p:pic>
      <p:cxnSp>
        <p:nvCxnSpPr>
          <p:cNvPr id="6" name="直線接點 5"/>
          <p:cNvCxnSpPr/>
          <p:nvPr/>
        </p:nvCxnSpPr>
        <p:spPr>
          <a:xfrm>
            <a:off x="457200" y="1346662"/>
            <a:ext cx="109395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4134468" y="508073"/>
            <a:ext cx="33021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u="sng" smtClean="0"/>
              <a:t>Soc_board_bottom_spreader</a:t>
            </a:r>
            <a:endParaRPr lang="zh-TW" altLang="en-US" sz="2000" b="1" u="sng"/>
          </a:p>
        </p:txBody>
      </p:sp>
      <p:sp>
        <p:nvSpPr>
          <p:cNvPr id="8" name="文字方塊 7"/>
          <p:cNvSpPr txBox="1"/>
          <p:nvPr/>
        </p:nvSpPr>
        <p:spPr>
          <a:xfrm>
            <a:off x="3723053" y="1864134"/>
            <a:ext cx="31183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smtClean="0"/>
              <a:t>1.Soc_board_</a:t>
            </a:r>
            <a:r>
              <a:rPr lang="en-US" altLang="zh-CN" sz="1400" smtClean="0"/>
              <a:t>bottom_</a:t>
            </a:r>
            <a:r>
              <a:rPr lang="en-US" altLang="zh-TW" sz="1400" smtClean="0"/>
              <a:t>spreader will be fixed on the bottom case by heat staking process.</a:t>
            </a:r>
            <a:endParaRPr lang="zh-TW" altLang="en-US" sz="1400"/>
          </a:p>
        </p:txBody>
      </p:sp>
      <p:cxnSp>
        <p:nvCxnSpPr>
          <p:cNvPr id="10" name="直線單箭頭接點 9"/>
          <p:cNvCxnSpPr/>
          <p:nvPr/>
        </p:nvCxnSpPr>
        <p:spPr>
          <a:xfrm>
            <a:off x="5419898" y="2340983"/>
            <a:ext cx="731327" cy="1757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4896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200" y="1773855"/>
            <a:ext cx="7051878" cy="3953614"/>
          </a:xfrm>
          <a:prstGeom prst="rect">
            <a:avLst/>
          </a:prstGeom>
        </p:spPr>
      </p:pic>
      <p:cxnSp>
        <p:nvCxnSpPr>
          <p:cNvPr id="5" name="直線接點 4"/>
          <p:cNvCxnSpPr/>
          <p:nvPr/>
        </p:nvCxnSpPr>
        <p:spPr>
          <a:xfrm>
            <a:off x="457200" y="1346662"/>
            <a:ext cx="109395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/>
          <p:cNvSpPr txBox="1"/>
          <p:nvPr/>
        </p:nvSpPr>
        <p:spPr>
          <a:xfrm>
            <a:off x="4584033" y="480170"/>
            <a:ext cx="2870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u="sng" smtClean="0"/>
              <a:t>Soc_board_</a:t>
            </a:r>
            <a:r>
              <a:rPr lang="en-US" altLang="zh-CN" sz="2000" b="1" u="sng" smtClean="0"/>
              <a:t>top_</a:t>
            </a:r>
            <a:r>
              <a:rPr lang="en-US" altLang="zh-TW" sz="2000" b="1" u="sng" smtClean="0"/>
              <a:t>spreader</a:t>
            </a:r>
            <a:endParaRPr lang="zh-TW" altLang="en-US" sz="2000" b="1" u="sng"/>
          </a:p>
        </p:txBody>
      </p:sp>
      <p:sp>
        <p:nvSpPr>
          <p:cNvPr id="7" name="文字方塊 6"/>
          <p:cNvSpPr txBox="1"/>
          <p:nvPr/>
        </p:nvSpPr>
        <p:spPr>
          <a:xfrm>
            <a:off x="2599200" y="1813045"/>
            <a:ext cx="3118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smtClean="0"/>
              <a:t>2.Soc_board_top_spreader will be fixed on soc_board per stand-off.</a:t>
            </a:r>
            <a:endParaRPr lang="zh-TW" altLang="en-US" sz="1400"/>
          </a:p>
        </p:txBody>
      </p:sp>
      <p:cxnSp>
        <p:nvCxnSpPr>
          <p:cNvPr id="8" name="直線單箭頭接點 7"/>
          <p:cNvCxnSpPr/>
          <p:nvPr/>
        </p:nvCxnSpPr>
        <p:spPr>
          <a:xfrm>
            <a:off x="4296045" y="2289894"/>
            <a:ext cx="43199" cy="17500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0471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1" y="2313442"/>
            <a:ext cx="7924800" cy="4057650"/>
          </a:xfrm>
          <a:prstGeom prst="rect">
            <a:avLst/>
          </a:prstGeom>
        </p:spPr>
      </p:pic>
      <p:cxnSp>
        <p:nvCxnSpPr>
          <p:cNvPr id="5" name="直線接點 4"/>
          <p:cNvCxnSpPr/>
          <p:nvPr/>
        </p:nvCxnSpPr>
        <p:spPr>
          <a:xfrm>
            <a:off x="457200" y="1346662"/>
            <a:ext cx="109395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/>
          <p:cNvSpPr txBox="1"/>
          <p:nvPr/>
        </p:nvSpPr>
        <p:spPr>
          <a:xfrm>
            <a:off x="4584033" y="480170"/>
            <a:ext cx="13084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u="sng" smtClean="0"/>
              <a:t>Soc_board</a:t>
            </a:r>
            <a:endParaRPr lang="zh-TW" altLang="en-US" sz="2000" b="1" u="sng"/>
          </a:p>
        </p:txBody>
      </p:sp>
      <p:sp>
        <p:nvSpPr>
          <p:cNvPr id="7" name="文字方塊 6"/>
          <p:cNvSpPr txBox="1"/>
          <p:nvPr/>
        </p:nvSpPr>
        <p:spPr>
          <a:xfrm>
            <a:off x="5757974" y="1638478"/>
            <a:ext cx="3118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smtClean="0"/>
              <a:t>3. Place soc_board on bottom case and fix it well.</a:t>
            </a:r>
            <a:endParaRPr lang="zh-TW" altLang="en-US" sz="1400"/>
          </a:p>
        </p:txBody>
      </p:sp>
      <p:cxnSp>
        <p:nvCxnSpPr>
          <p:cNvPr id="8" name="直線單箭頭接點 7"/>
          <p:cNvCxnSpPr/>
          <p:nvPr/>
        </p:nvCxnSpPr>
        <p:spPr>
          <a:xfrm>
            <a:off x="7454819" y="2115327"/>
            <a:ext cx="43199" cy="17500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0040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8215" y="2290786"/>
            <a:ext cx="6981825" cy="3990975"/>
          </a:xfrm>
          <a:prstGeom prst="rect">
            <a:avLst/>
          </a:prstGeom>
        </p:spPr>
      </p:pic>
      <p:cxnSp>
        <p:nvCxnSpPr>
          <p:cNvPr id="4" name="直線接點 3"/>
          <p:cNvCxnSpPr/>
          <p:nvPr/>
        </p:nvCxnSpPr>
        <p:spPr>
          <a:xfrm>
            <a:off x="457200" y="1346662"/>
            <a:ext cx="109395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字方塊 4"/>
          <p:cNvSpPr txBox="1"/>
          <p:nvPr/>
        </p:nvSpPr>
        <p:spPr>
          <a:xfrm>
            <a:off x="4584033" y="480170"/>
            <a:ext cx="34512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u="sng" smtClean="0"/>
              <a:t>AMP_board_bottom</a:t>
            </a:r>
            <a:r>
              <a:rPr lang="en-US" altLang="zh-CN" sz="2000" b="1" u="sng" smtClean="0"/>
              <a:t>_</a:t>
            </a:r>
            <a:r>
              <a:rPr lang="en-US" altLang="zh-TW" sz="2000" b="1" u="sng" smtClean="0"/>
              <a:t>spreader</a:t>
            </a:r>
            <a:endParaRPr lang="zh-TW" altLang="en-US" sz="2000" b="1" u="sng"/>
          </a:p>
        </p:txBody>
      </p:sp>
      <p:sp>
        <p:nvSpPr>
          <p:cNvPr id="7" name="文字方塊 6"/>
          <p:cNvSpPr txBox="1"/>
          <p:nvPr/>
        </p:nvSpPr>
        <p:spPr>
          <a:xfrm>
            <a:off x="5990731" y="2029176"/>
            <a:ext cx="3118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mtClean="0"/>
              <a:t>4</a:t>
            </a:r>
            <a:r>
              <a:rPr lang="en-US" altLang="zh-TW" sz="1400" smtClean="0"/>
              <a:t>. </a:t>
            </a:r>
            <a:r>
              <a:rPr lang="en-US" altLang="zh-CN" sz="1400" smtClean="0"/>
              <a:t>Fix the bottom_heat-spreader of AMP_board onto the bottom case.</a:t>
            </a:r>
            <a:endParaRPr lang="zh-TW" altLang="en-US" sz="1400"/>
          </a:p>
        </p:txBody>
      </p:sp>
      <p:cxnSp>
        <p:nvCxnSpPr>
          <p:cNvPr id="8" name="直線單箭頭接點 7"/>
          <p:cNvCxnSpPr/>
          <p:nvPr/>
        </p:nvCxnSpPr>
        <p:spPr>
          <a:xfrm flipH="1">
            <a:off x="6309666" y="2652183"/>
            <a:ext cx="581585" cy="972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9128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081" y="2003453"/>
            <a:ext cx="8115300" cy="4505325"/>
          </a:xfrm>
          <a:prstGeom prst="rect">
            <a:avLst/>
          </a:prstGeom>
        </p:spPr>
      </p:pic>
      <p:cxnSp>
        <p:nvCxnSpPr>
          <p:cNvPr id="5" name="直線接點 4"/>
          <p:cNvCxnSpPr/>
          <p:nvPr/>
        </p:nvCxnSpPr>
        <p:spPr>
          <a:xfrm>
            <a:off x="457200" y="1346662"/>
            <a:ext cx="109395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/>
          <p:cNvSpPr txBox="1"/>
          <p:nvPr/>
        </p:nvSpPr>
        <p:spPr>
          <a:xfrm>
            <a:off x="4941480" y="489817"/>
            <a:ext cx="14575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u="sng" smtClean="0"/>
              <a:t>AMP_board</a:t>
            </a:r>
            <a:endParaRPr lang="zh-TW" altLang="en-US" sz="2000" b="1" u="sng"/>
          </a:p>
        </p:txBody>
      </p:sp>
      <p:sp>
        <p:nvSpPr>
          <p:cNvPr id="7" name="文字方塊 6"/>
          <p:cNvSpPr txBox="1"/>
          <p:nvPr/>
        </p:nvSpPr>
        <p:spPr>
          <a:xfrm>
            <a:off x="5990730" y="2029176"/>
            <a:ext cx="32696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smtClean="0"/>
              <a:t>5. </a:t>
            </a:r>
            <a:r>
              <a:rPr lang="en-US" altLang="zh-CN" sz="1400" smtClean="0"/>
              <a:t>Fix the AMP_board onto bottom_heat-spreader of AMP_board </a:t>
            </a:r>
            <a:endParaRPr lang="zh-TW" altLang="en-US" sz="1400"/>
          </a:p>
        </p:txBody>
      </p:sp>
      <p:cxnSp>
        <p:nvCxnSpPr>
          <p:cNvPr id="8" name="直線單箭頭接點 7"/>
          <p:cNvCxnSpPr/>
          <p:nvPr/>
        </p:nvCxnSpPr>
        <p:spPr>
          <a:xfrm>
            <a:off x="7454819" y="2618509"/>
            <a:ext cx="275956" cy="16376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32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688" y="2635827"/>
            <a:ext cx="9515475" cy="3581400"/>
          </a:xfrm>
          <a:prstGeom prst="rect">
            <a:avLst/>
          </a:prstGeom>
        </p:spPr>
      </p:pic>
      <p:cxnSp>
        <p:nvCxnSpPr>
          <p:cNvPr id="5" name="直線接點 4"/>
          <p:cNvCxnSpPr/>
          <p:nvPr/>
        </p:nvCxnSpPr>
        <p:spPr>
          <a:xfrm>
            <a:off x="457200" y="1346662"/>
            <a:ext cx="109395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/>
          <p:cNvSpPr txBox="1"/>
          <p:nvPr/>
        </p:nvSpPr>
        <p:spPr>
          <a:xfrm>
            <a:off x="4584033" y="480170"/>
            <a:ext cx="30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u="sng" smtClean="0"/>
              <a:t>AMP_board_</a:t>
            </a:r>
            <a:r>
              <a:rPr lang="en-US" altLang="zh-CN" sz="2000" b="1" u="sng" smtClean="0"/>
              <a:t>top_</a:t>
            </a:r>
            <a:r>
              <a:rPr lang="en-US" altLang="zh-TW" sz="2000" b="1" u="sng" smtClean="0"/>
              <a:t>spreader</a:t>
            </a:r>
            <a:endParaRPr lang="zh-TW" altLang="en-US" sz="2000" b="1" u="sng"/>
          </a:p>
        </p:txBody>
      </p:sp>
      <p:sp>
        <p:nvSpPr>
          <p:cNvPr id="7" name="文字方塊 6"/>
          <p:cNvSpPr txBox="1"/>
          <p:nvPr/>
        </p:nvSpPr>
        <p:spPr>
          <a:xfrm>
            <a:off x="5990730" y="2029176"/>
            <a:ext cx="32696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smtClean="0"/>
              <a:t>6. </a:t>
            </a:r>
            <a:r>
              <a:rPr lang="en-US" altLang="zh-CN" sz="1400" smtClean="0"/>
              <a:t>The top-heat-spreader of AMP_board will be assembled onto top case.</a:t>
            </a:r>
            <a:endParaRPr lang="zh-TW" altLang="en-US" sz="1400"/>
          </a:p>
        </p:txBody>
      </p:sp>
      <p:cxnSp>
        <p:nvCxnSpPr>
          <p:cNvPr id="8" name="直線單箭頭接點 7"/>
          <p:cNvCxnSpPr/>
          <p:nvPr/>
        </p:nvCxnSpPr>
        <p:spPr>
          <a:xfrm>
            <a:off x="7625553" y="2552396"/>
            <a:ext cx="275956" cy="16376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5711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74</Words>
  <Application>Microsoft Office PowerPoint</Application>
  <PresentationFormat>寬螢幕</PresentationFormat>
  <Paragraphs>12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2" baseType="lpstr">
      <vt:lpstr>等线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胡坤銳</dc:creator>
  <cp:lastModifiedBy>胡坤銳</cp:lastModifiedBy>
  <cp:revision>4</cp:revision>
  <dcterms:created xsi:type="dcterms:W3CDTF">2020-07-29T12:12:47Z</dcterms:created>
  <dcterms:modified xsi:type="dcterms:W3CDTF">2020-07-29T12:36:46Z</dcterms:modified>
</cp:coreProperties>
</file>