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0966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8207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1284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3474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692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3448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542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1887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31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538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9105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2ACB2-18D8-4455-805B-3D07DE521890}" type="datetimeFigureOut">
              <a:rPr lang="zh-TW" altLang="en-US" smtClean="0"/>
              <a:t>2020/7/27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FD312-1A8D-40FA-8B8F-A601A8D10F9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18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031" y="2760155"/>
            <a:ext cx="9066934" cy="372093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23606" y="3835739"/>
            <a:ext cx="274320" cy="5403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7656021" y="4001993"/>
            <a:ext cx="274320" cy="5403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8196348" y="4001993"/>
            <a:ext cx="274320" cy="5403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4060767" y="2015251"/>
            <a:ext cx="3048692" cy="17539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>
            <a:off x="7109459" y="2015251"/>
            <a:ext cx="683723" cy="19867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7109459" y="1998626"/>
            <a:ext cx="1224050" cy="19701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5699498" y="1483719"/>
            <a:ext cx="25435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400" smtClean="0"/>
              <a:t>New connector locations of LED board for better layout routing.</a:t>
            </a:r>
            <a:endParaRPr lang="zh-TW" altLang="en-US" sz="1400"/>
          </a:p>
        </p:txBody>
      </p:sp>
      <p:cxnSp>
        <p:nvCxnSpPr>
          <p:cNvPr id="20" name="直線接點 19"/>
          <p:cNvCxnSpPr/>
          <p:nvPr/>
        </p:nvCxnSpPr>
        <p:spPr>
          <a:xfrm>
            <a:off x="382385" y="1163782"/>
            <a:ext cx="116461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4932564" y="308576"/>
            <a:ext cx="20864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u="sng" smtClean="0"/>
              <a:t>LED board update</a:t>
            </a:r>
            <a:endParaRPr lang="zh-TW" altLang="en-US" sz="2000" b="1" u="sng"/>
          </a:p>
        </p:txBody>
      </p:sp>
      <p:sp>
        <p:nvSpPr>
          <p:cNvPr id="22" name="文字方塊 21"/>
          <p:cNvSpPr txBox="1"/>
          <p:nvPr/>
        </p:nvSpPr>
        <p:spPr>
          <a:xfrm>
            <a:off x="8861367" y="720846"/>
            <a:ext cx="127600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smtClean="0"/>
              <a:t>By 2020-7-27</a:t>
            </a:r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val="1235562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寬螢幕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1</cp:revision>
  <dcterms:created xsi:type="dcterms:W3CDTF">2020-07-27T00:29:01Z</dcterms:created>
  <dcterms:modified xsi:type="dcterms:W3CDTF">2020-07-27T00:29:20Z</dcterms:modified>
</cp:coreProperties>
</file>