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1659E-74A7-4000-97EA-693BE1239905}" type="datetimeFigureOut">
              <a:rPr lang="zh-TW" altLang="en-US" smtClean="0"/>
              <a:t>2020/8/10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77328-D0B3-48D8-8B95-EEBF76B600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8158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1659E-74A7-4000-97EA-693BE1239905}" type="datetimeFigureOut">
              <a:rPr lang="zh-TW" altLang="en-US" smtClean="0"/>
              <a:t>2020/8/10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77328-D0B3-48D8-8B95-EEBF76B600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4762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1659E-74A7-4000-97EA-693BE1239905}" type="datetimeFigureOut">
              <a:rPr lang="zh-TW" altLang="en-US" smtClean="0"/>
              <a:t>2020/8/10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77328-D0B3-48D8-8B95-EEBF76B600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1117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1659E-74A7-4000-97EA-693BE1239905}" type="datetimeFigureOut">
              <a:rPr lang="zh-TW" altLang="en-US" smtClean="0"/>
              <a:t>2020/8/10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77328-D0B3-48D8-8B95-EEBF76B600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6785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1659E-74A7-4000-97EA-693BE1239905}" type="datetimeFigureOut">
              <a:rPr lang="zh-TW" altLang="en-US" smtClean="0"/>
              <a:t>2020/8/10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77328-D0B3-48D8-8B95-EEBF76B600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3287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1659E-74A7-4000-97EA-693BE1239905}" type="datetimeFigureOut">
              <a:rPr lang="zh-TW" altLang="en-US" smtClean="0"/>
              <a:t>2020/8/10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77328-D0B3-48D8-8B95-EEBF76B600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5812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1659E-74A7-4000-97EA-693BE1239905}" type="datetimeFigureOut">
              <a:rPr lang="zh-TW" altLang="en-US" smtClean="0"/>
              <a:t>2020/8/10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77328-D0B3-48D8-8B95-EEBF76B600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4378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1659E-74A7-4000-97EA-693BE1239905}" type="datetimeFigureOut">
              <a:rPr lang="zh-TW" altLang="en-US" smtClean="0"/>
              <a:t>2020/8/10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77328-D0B3-48D8-8B95-EEBF76B600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462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1659E-74A7-4000-97EA-693BE1239905}" type="datetimeFigureOut">
              <a:rPr lang="zh-TW" altLang="en-US" smtClean="0"/>
              <a:t>2020/8/10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77328-D0B3-48D8-8B95-EEBF76B600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4272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1659E-74A7-4000-97EA-693BE1239905}" type="datetimeFigureOut">
              <a:rPr lang="zh-TW" altLang="en-US" smtClean="0"/>
              <a:t>2020/8/10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77328-D0B3-48D8-8B95-EEBF76B600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5058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1659E-74A7-4000-97EA-693BE1239905}" type="datetimeFigureOut">
              <a:rPr lang="zh-TW" altLang="en-US" smtClean="0"/>
              <a:t>2020/8/10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77328-D0B3-48D8-8B95-EEBF76B600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1632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1659E-74A7-4000-97EA-693BE1239905}" type="datetimeFigureOut">
              <a:rPr lang="zh-TW" altLang="en-US" smtClean="0"/>
              <a:t>2020/8/10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77328-D0B3-48D8-8B95-EEBF76B600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4450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730" y="384898"/>
            <a:ext cx="4670454" cy="3775328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7566" y="1638595"/>
            <a:ext cx="5014739" cy="3780342"/>
          </a:xfrm>
          <a:prstGeom prst="rect">
            <a:avLst/>
          </a:prstGeom>
        </p:spPr>
      </p:pic>
      <p:sp>
        <p:nvSpPr>
          <p:cNvPr id="8" name="向右箭號 7"/>
          <p:cNvSpPr/>
          <p:nvPr/>
        </p:nvSpPr>
        <p:spPr>
          <a:xfrm>
            <a:off x="5469775" y="3350029"/>
            <a:ext cx="457200" cy="2992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8844741" y="3499658"/>
            <a:ext cx="1221971" cy="11139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6216834" y="384898"/>
            <a:ext cx="45866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mtClean="0"/>
              <a:t>The boss was settle up too close to LED-IC, we need to move 2.00mm away. </a:t>
            </a:r>
            <a:r>
              <a:rPr lang="en-US" altLang="zh-CN" smtClean="0"/>
              <a:t>Pls review and updated the </a:t>
            </a:r>
            <a:endParaRPr lang="zh-TW" altLang="en-US"/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7218" y="5041924"/>
            <a:ext cx="2058988" cy="1348292"/>
          </a:xfrm>
          <a:prstGeom prst="rect">
            <a:avLst/>
          </a:prstGeom>
        </p:spPr>
      </p:pic>
      <p:sp>
        <p:nvSpPr>
          <p:cNvPr id="13" name="橢圓 12"/>
          <p:cNvSpPr/>
          <p:nvPr/>
        </p:nvSpPr>
        <p:spPr>
          <a:xfrm>
            <a:off x="9592733" y="5413923"/>
            <a:ext cx="473979" cy="5127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8389" y="4160226"/>
            <a:ext cx="3820377" cy="2640012"/>
          </a:xfrm>
          <a:prstGeom prst="rect">
            <a:avLst/>
          </a:prstGeom>
        </p:spPr>
      </p:pic>
      <p:sp>
        <p:nvSpPr>
          <p:cNvPr id="15" name="橢圓 14"/>
          <p:cNvSpPr/>
          <p:nvPr/>
        </p:nvSpPr>
        <p:spPr>
          <a:xfrm>
            <a:off x="4249221" y="5005418"/>
            <a:ext cx="878851" cy="81701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9177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492" y="1009562"/>
            <a:ext cx="8122708" cy="5695508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5300134" y="2260600"/>
            <a:ext cx="609600" cy="6519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" name="直線單箭頭接點 6"/>
          <p:cNvCxnSpPr/>
          <p:nvPr/>
        </p:nvCxnSpPr>
        <p:spPr>
          <a:xfrm flipH="1">
            <a:off x="5031846" y="635000"/>
            <a:ext cx="877888" cy="19515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單箭頭接點 7"/>
          <p:cNvCxnSpPr/>
          <p:nvPr/>
        </p:nvCxnSpPr>
        <p:spPr>
          <a:xfrm flipH="1">
            <a:off x="5604934" y="939338"/>
            <a:ext cx="609600" cy="13212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字方塊 9"/>
          <p:cNvSpPr txBox="1"/>
          <p:nvPr/>
        </p:nvSpPr>
        <p:spPr>
          <a:xfrm>
            <a:off x="5031846" y="64600"/>
            <a:ext cx="5830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mtClean="0"/>
              <a:t>New position of connector to right side LED board, in order to avoid interference with 2 pin header</a:t>
            </a:r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6214534" y="709595"/>
            <a:ext cx="1740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mtClean="0"/>
              <a:t>2 pin header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7997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44</Words>
  <Application>Microsoft Office PowerPoint</Application>
  <PresentationFormat>寬螢幕</PresentationFormat>
  <Paragraphs>3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8" baseType="lpstr">
      <vt:lpstr>等线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胡坤銳</dc:creator>
  <cp:lastModifiedBy>胡坤銳</cp:lastModifiedBy>
  <cp:revision>4</cp:revision>
  <dcterms:created xsi:type="dcterms:W3CDTF">2020-08-10T03:46:19Z</dcterms:created>
  <dcterms:modified xsi:type="dcterms:W3CDTF">2020-08-10T04:49:00Z</dcterms:modified>
</cp:coreProperties>
</file>