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A457C-BCD7-488A-A9B5-3F4C1BC04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A44E4B3-5023-4EBA-99D2-46F5367B6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51A759-F04E-4EA8-90E0-505F5F6DE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DD6E80-59DA-4011-A427-DE490F23E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2D3E47-07EA-4E70-A637-6D1BD509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980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4A4D6D-018F-4661-B691-90158E25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FAC7E7-9E6A-4FDA-8EBE-D31BEB34C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4355A3-3EA4-4070-B4E1-1817C0E7C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A020A4-A72E-4E41-9897-F4CF73C3A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D919CD-1F63-442F-9992-5E47022E6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856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6CAAF-4B7C-4A63-B7F7-7929B91E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525AEAB-784E-40D0-9B74-5D730A70B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8217F0-F7D9-42C7-B805-4729D58DE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2AB830-8057-424A-97C7-DA191486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AB2C15-8599-4DF0-B10D-72563AD2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48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8CF605-44F1-46FB-BC9F-01D79EF1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028673-B788-4AF0-ADAC-85D08E77A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D5A5EB6-AB49-4202-ADFE-979595A2F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1CA5002-16A1-477B-880E-C01B297C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F9553C3-F39E-4EC8-A87D-6CAA9601C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E0DF684-16EB-4EF0-B3CA-B592923B5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3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4325DC-616B-43F1-B1EC-D36633A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8B22E0-1579-4CF2-8336-9FAC8D727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0A7481-564A-41B2-A400-2E94FCF62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795BC18-0372-4406-84E8-E044E36DE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648FAEA-98C5-4449-A099-364AF26F00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695F554-D138-4D96-AB34-3641C7AC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6E1038F-A862-4D0F-A4BB-9753C26E3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1083A63-12F7-489A-A603-95D1E8029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0888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E5A3F8-8DD0-4A27-BFCE-F7C86D8F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36B3F8F-4DF7-4339-B377-E6F329FB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CFEEFB4-E3E3-4B13-90A5-5971F600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5084382-7908-4A6F-94D4-F78414C6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0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78A00D-4FFF-4B95-8D32-89DF9C4F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82B0A32-F563-4115-B8B9-8903011CE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34D2B9-DDD4-4840-AA15-D760D01F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94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F83261-7E8E-4999-B031-659923D16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E60A254-2085-4E8B-A747-8542409E7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F00A5AF-C956-4BC3-A157-7D6BD3628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E62952C-A38B-4454-AB96-6F442D669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39B05CA-2FE6-42D3-9079-CE3C3E3DE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48E823-E63A-419D-837D-ECC52E69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230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0E1E4D-E9DB-467C-B0D3-0031A5AE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8FC0C7-15F3-4B14-A9F2-DF58EE5A91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7BE6EC4-FFAE-4CD5-B661-08F41C2B8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811C9E0-C519-4947-82A1-7CEA8D69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8710856-E4CF-4BD3-A618-D55A9342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1B15CC-B364-4AB7-8BC3-BD082036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15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E6C6C3-A603-4652-9A10-8F69BDE93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56D3AD0-4483-4C2F-9D12-764BC5C48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50E528-8659-4F91-9B79-C113DC2A9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0995C4-4067-43C0-8F17-C7FB8F88E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FFB503-4BA1-4724-8FD4-AB663EABC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62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8D222EA-8A3F-4E7F-A6E8-0DB4960A6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6580590-FA44-4FF5-A0B1-DF164342B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0B6BE3-12EC-4554-AC42-FA5EFC804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5055AC-6382-4EF5-898F-831DA138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E76249-97FD-4B63-930A-25D01383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51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DAB748A-DAC9-4025-BE06-DF4B31A48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F9F4310-9D04-46E1-84C4-D356ECF18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C86466-F7E0-4552-AE02-C0EB0E0337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B9A67-7A6F-4ECF-A5C0-2902A6C8C04E}" type="datetimeFigureOut">
              <a:rPr lang="ko-KR" altLang="en-US" smtClean="0"/>
              <a:t>2020-11-10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21F74A-6174-4A92-9272-E374B5521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B714F1-B99D-4771-B2DD-4065A5B01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4F406-87C7-4CAD-8734-FEED8A6FB8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165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F0353C0-7A71-4084-BD13-F78DEC3FE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203" y="1370769"/>
            <a:ext cx="5400675" cy="3495675"/>
          </a:xfrm>
          <a:prstGeom prst="rect">
            <a:avLst/>
          </a:prstGeom>
        </p:spPr>
      </p:pic>
      <p:sp>
        <p:nvSpPr>
          <p:cNvPr id="5" name="타원 4">
            <a:extLst>
              <a:ext uri="{FF2B5EF4-FFF2-40B4-BE49-F238E27FC236}">
                <a16:creationId xmlns:a16="http://schemas.microsoft.com/office/drawing/2014/main" id="{BB7FC159-B5D5-4792-9476-49E23AC4CE0D}"/>
              </a:ext>
            </a:extLst>
          </p:cNvPr>
          <p:cNvSpPr/>
          <p:nvPr/>
        </p:nvSpPr>
        <p:spPr>
          <a:xfrm>
            <a:off x="3184316" y="2341917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B7240211-897C-40D5-B722-2ED5188D6233}"/>
              </a:ext>
            </a:extLst>
          </p:cNvPr>
          <p:cNvSpPr/>
          <p:nvPr/>
        </p:nvSpPr>
        <p:spPr>
          <a:xfrm>
            <a:off x="6096000" y="2796321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63E05DFF-B13C-42F3-98FE-15E5B28AD6F7}"/>
              </a:ext>
            </a:extLst>
          </p:cNvPr>
          <p:cNvSpPr/>
          <p:nvPr/>
        </p:nvSpPr>
        <p:spPr>
          <a:xfrm>
            <a:off x="6096000" y="3224159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E3C2D93-83EB-4BAA-BED0-C25EB63A95E8}"/>
              </a:ext>
            </a:extLst>
          </p:cNvPr>
          <p:cNvCxnSpPr>
            <a:cxnSpLocks/>
          </p:cNvCxnSpPr>
          <p:nvPr/>
        </p:nvCxnSpPr>
        <p:spPr>
          <a:xfrm flipH="1">
            <a:off x="6168000" y="1954635"/>
            <a:ext cx="660639" cy="841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2241B3-23F0-428E-8F9B-F3E20C65DB1C}"/>
              </a:ext>
            </a:extLst>
          </p:cNvPr>
          <p:cNvSpPr txBox="1"/>
          <p:nvPr/>
        </p:nvSpPr>
        <p:spPr>
          <a:xfrm>
            <a:off x="6808361" y="176996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A154EB7F-46B2-41BB-8B08-B85855023EE7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230801" y="1954635"/>
            <a:ext cx="577560" cy="12843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F1E1618-AB9C-4523-9352-5D0BFA12BED9}"/>
              </a:ext>
            </a:extLst>
          </p:cNvPr>
          <p:cNvSpPr txBox="1"/>
          <p:nvPr/>
        </p:nvSpPr>
        <p:spPr>
          <a:xfrm>
            <a:off x="1891181" y="219081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3387165-71EB-445D-91E0-D9B63BE7E78C}"/>
              </a:ext>
            </a:extLst>
          </p:cNvPr>
          <p:cNvCxnSpPr>
            <a:cxnSpLocks/>
          </p:cNvCxnSpPr>
          <p:nvPr/>
        </p:nvCxnSpPr>
        <p:spPr>
          <a:xfrm>
            <a:off x="2311689" y="2345004"/>
            <a:ext cx="852349" cy="304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17D2446-9CB1-46C1-9126-2AC860A33B48}"/>
              </a:ext>
            </a:extLst>
          </p:cNvPr>
          <p:cNvSpPr txBox="1"/>
          <p:nvPr/>
        </p:nvSpPr>
        <p:spPr>
          <a:xfrm>
            <a:off x="3750836" y="4998944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MIC need to each TPs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112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D0D5899-D72C-4084-B7EF-BBC4EC54C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898" y="329947"/>
            <a:ext cx="9496425" cy="6324600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58C4C17A-04B7-48D8-ADF8-467E14D1757E}"/>
              </a:ext>
            </a:extLst>
          </p:cNvPr>
          <p:cNvSpPr/>
          <p:nvPr/>
        </p:nvSpPr>
        <p:spPr>
          <a:xfrm>
            <a:off x="8153395" y="507731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BF0ADFD-CFB2-4CCB-BC37-BB1E27EACA0B}"/>
              </a:ext>
            </a:extLst>
          </p:cNvPr>
          <p:cNvSpPr/>
          <p:nvPr/>
        </p:nvSpPr>
        <p:spPr>
          <a:xfrm>
            <a:off x="8159692" y="471792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7DF298B2-48D6-4857-9640-C6458B154E61}"/>
              </a:ext>
            </a:extLst>
          </p:cNvPr>
          <p:cNvSpPr/>
          <p:nvPr/>
        </p:nvSpPr>
        <p:spPr>
          <a:xfrm>
            <a:off x="8153395" y="488841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A8C1C1BE-F520-4ED1-AC26-704AD5854CDD}"/>
              </a:ext>
            </a:extLst>
          </p:cNvPr>
          <p:cNvCxnSpPr>
            <a:cxnSpLocks/>
          </p:cNvCxnSpPr>
          <p:nvPr/>
        </p:nvCxnSpPr>
        <p:spPr>
          <a:xfrm flipH="1" flipV="1">
            <a:off x="8311155" y="4942410"/>
            <a:ext cx="941736" cy="1306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2C406F2-3B11-402C-B16D-FA0D0910CA06}"/>
              </a:ext>
            </a:extLst>
          </p:cNvPr>
          <p:cNvSpPr txBox="1"/>
          <p:nvPr/>
        </p:nvSpPr>
        <p:spPr>
          <a:xfrm>
            <a:off x="9252891" y="4749910"/>
            <a:ext cx="2674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TP(Amp B/D) Near by connector</a:t>
            </a:r>
            <a:r>
              <a:rPr lang="ko-KR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F536A15C-5BF5-41F5-BC71-EFA5B9F9A299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8304497" y="4770561"/>
            <a:ext cx="948394" cy="3025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E3E85BC-AA21-4163-B21F-7BAF9BC72633}"/>
              </a:ext>
            </a:extLst>
          </p:cNvPr>
          <p:cNvCxnSpPr>
            <a:cxnSpLocks/>
          </p:cNvCxnSpPr>
          <p:nvPr/>
        </p:nvCxnSpPr>
        <p:spPr>
          <a:xfrm flipH="1">
            <a:off x="8311155" y="5091946"/>
            <a:ext cx="941736" cy="140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타원 22">
            <a:extLst>
              <a:ext uri="{FF2B5EF4-FFF2-40B4-BE49-F238E27FC236}">
                <a16:creationId xmlns:a16="http://schemas.microsoft.com/office/drawing/2014/main" id="{DA40FF39-F92C-4553-93D4-4EA80C48FC55}"/>
              </a:ext>
            </a:extLst>
          </p:cNvPr>
          <p:cNvSpPr/>
          <p:nvPr/>
        </p:nvSpPr>
        <p:spPr>
          <a:xfrm>
            <a:off x="8158156" y="5253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7DBD350-D773-43D7-8AEA-F168944DE652}"/>
              </a:ext>
            </a:extLst>
          </p:cNvPr>
          <p:cNvCxnSpPr>
            <a:cxnSpLocks/>
          </p:cNvCxnSpPr>
          <p:nvPr/>
        </p:nvCxnSpPr>
        <p:spPr>
          <a:xfrm flipH="1">
            <a:off x="8304497" y="5091946"/>
            <a:ext cx="948394" cy="2155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853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18</Words>
  <Application>Microsoft Office PowerPoint</Application>
  <PresentationFormat>와이드스크린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김성영</dc:creator>
  <cp:lastModifiedBy>김성영</cp:lastModifiedBy>
  <cp:revision>3</cp:revision>
  <dcterms:created xsi:type="dcterms:W3CDTF">2020-11-10T05:32:48Z</dcterms:created>
  <dcterms:modified xsi:type="dcterms:W3CDTF">2020-11-10T11:16:19Z</dcterms:modified>
</cp:coreProperties>
</file>