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90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081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510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94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443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27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611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733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84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81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00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9FD5-2D54-474C-9F95-E5961B2CCB69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F7C71-E407-43BA-AA94-A8BA5D4390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899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66" y="2003368"/>
            <a:ext cx="6483591" cy="3817620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 flipH="1">
            <a:off x="3840480" y="2211186"/>
            <a:ext cx="793957" cy="997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4237458" y="1968778"/>
            <a:ext cx="84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/>
              <a:t>Soc_board</a:t>
            </a:r>
            <a:endParaRPr lang="zh-TW" altLang="en-US" sz="1200"/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2053244" y="1845426"/>
            <a:ext cx="793957" cy="997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2053244" y="1583044"/>
            <a:ext cx="1772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/>
              <a:t>Soc_board_Heatspreader</a:t>
            </a:r>
            <a:endParaRPr lang="zh-TW" altLang="en-US" sz="1200"/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5267149" y="2776452"/>
            <a:ext cx="793957" cy="997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5622400" y="2520709"/>
            <a:ext cx="929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/>
              <a:t>AMP_board</a:t>
            </a:r>
            <a:endParaRPr lang="zh-TW" altLang="en-US" sz="120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993" y="3208713"/>
            <a:ext cx="4213945" cy="1869597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 flipH="1">
            <a:off x="8477170" y="2709949"/>
            <a:ext cx="793957" cy="997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8477170" y="2447567"/>
            <a:ext cx="2368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/>
              <a:t>AMP_board_Heatspreader-bottom</a:t>
            </a:r>
            <a:endParaRPr lang="zh-TW" altLang="en-US" sz="1200"/>
          </a:p>
        </p:txBody>
      </p:sp>
      <p:cxnSp>
        <p:nvCxnSpPr>
          <p:cNvPr id="17" name="直線單箭頭接點 16"/>
          <p:cNvCxnSpPr/>
          <p:nvPr/>
        </p:nvCxnSpPr>
        <p:spPr>
          <a:xfrm flipH="1" flipV="1">
            <a:off x="8711106" y="4473287"/>
            <a:ext cx="326084" cy="773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8086956" y="5234613"/>
            <a:ext cx="180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/>
              <a:t>AMP_board_Heatsink-top</a:t>
            </a:r>
            <a:endParaRPr lang="zh-TW" altLang="en-US" sz="1200"/>
          </a:p>
        </p:txBody>
      </p:sp>
      <p:sp>
        <p:nvSpPr>
          <p:cNvPr id="20" name="文字方塊 19"/>
          <p:cNvSpPr txBox="1"/>
          <p:nvPr/>
        </p:nvSpPr>
        <p:spPr>
          <a:xfrm>
            <a:off x="3825717" y="500438"/>
            <a:ext cx="4167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u="sng" smtClean="0"/>
              <a:t>AMP_board + Soc_board design proposal </a:t>
            </a:r>
            <a:endParaRPr lang="zh-TW" altLang="en-US" b="1" u="sng"/>
          </a:p>
        </p:txBody>
      </p:sp>
      <p:cxnSp>
        <p:nvCxnSpPr>
          <p:cNvPr id="22" name="直線接點 21"/>
          <p:cNvCxnSpPr/>
          <p:nvPr/>
        </p:nvCxnSpPr>
        <p:spPr>
          <a:xfrm>
            <a:off x="282633" y="1221971"/>
            <a:ext cx="116544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8811491" y="746126"/>
            <a:ext cx="1585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Updated by 2020-7-24</a:t>
            </a:r>
            <a:endParaRPr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343920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171" y="517641"/>
            <a:ext cx="6867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1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寬螢幕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2</cp:revision>
  <dcterms:created xsi:type="dcterms:W3CDTF">2020-07-24T06:36:11Z</dcterms:created>
  <dcterms:modified xsi:type="dcterms:W3CDTF">2020-07-24T06:43:18Z</dcterms:modified>
</cp:coreProperties>
</file>